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4612" r:id="rId6"/>
  </p:sldMasterIdLst>
  <p:notesMasterIdLst>
    <p:notesMasterId r:id="rId43"/>
  </p:notesMasterIdLst>
  <p:handoutMasterIdLst>
    <p:handoutMasterId r:id="rId44"/>
  </p:handoutMasterIdLst>
  <p:sldIdLst>
    <p:sldId id="272" r:id="rId7"/>
    <p:sldId id="319" r:id="rId8"/>
    <p:sldId id="318" r:id="rId9"/>
    <p:sldId id="289" r:id="rId10"/>
    <p:sldId id="317" r:id="rId11"/>
    <p:sldId id="296" r:id="rId12"/>
    <p:sldId id="275" r:id="rId13"/>
    <p:sldId id="285" r:id="rId14"/>
    <p:sldId id="288" r:id="rId15"/>
    <p:sldId id="320" r:id="rId16"/>
    <p:sldId id="292" r:id="rId17"/>
    <p:sldId id="302" r:id="rId18"/>
    <p:sldId id="300" r:id="rId19"/>
    <p:sldId id="291" r:id="rId20"/>
    <p:sldId id="299" r:id="rId21"/>
    <p:sldId id="332" r:id="rId22"/>
    <p:sldId id="334" r:id="rId23"/>
    <p:sldId id="308" r:id="rId24"/>
    <p:sldId id="309" r:id="rId25"/>
    <p:sldId id="310" r:id="rId26"/>
    <p:sldId id="312" r:id="rId27"/>
    <p:sldId id="330" r:id="rId28"/>
    <p:sldId id="311" r:id="rId29"/>
    <p:sldId id="314" r:id="rId30"/>
    <p:sldId id="328" r:id="rId31"/>
    <p:sldId id="329" r:id="rId32"/>
    <p:sldId id="315" r:id="rId33"/>
    <p:sldId id="326" r:id="rId34"/>
    <p:sldId id="324" r:id="rId35"/>
    <p:sldId id="333" r:id="rId36"/>
    <p:sldId id="327" r:id="rId37"/>
    <p:sldId id="335" r:id="rId38"/>
    <p:sldId id="323" r:id="rId39"/>
    <p:sldId id="331" r:id="rId40"/>
    <p:sldId id="294" r:id="rId41"/>
    <p:sldId id="321" r:id="rId42"/>
  </p:sldIdLst>
  <p:sldSz cx="9144000" cy="5143500" type="screen16x9"/>
  <p:notesSz cx="6819900" cy="9918700"/>
  <p:defaultTextStyle>
    <a:defPPr>
      <a:defRPr lang="de-DE"/>
    </a:defPPr>
    <a:lvl1pPr algn="ctr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ctr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ctr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ctr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ctr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8">
          <p15:clr>
            <a:srgbClr val="A4A3A4"/>
          </p15:clr>
        </p15:guide>
        <p15:guide id="2" pos="2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ber Markus" initials="WM" lastIdx="3" clrIdx="0">
    <p:extLst>
      <p:ext uri="{19B8F6BF-5375-455C-9EA6-DF929625EA0E}">
        <p15:presenceInfo xmlns:p15="http://schemas.microsoft.com/office/powerpoint/2012/main" userId="S::Markus.Weber@amstein-walthert.ch::abc4a179-4f7a-49a5-839a-1f02097a4bb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36F"/>
    <a:srgbClr val="08416C"/>
    <a:srgbClr val="727070"/>
    <a:srgbClr val="F0F5F9"/>
    <a:srgbClr val="00334A"/>
    <a:srgbClr val="595959"/>
    <a:srgbClr val="009FE3"/>
    <a:srgbClr val="009EE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52102-A758-414D-ABA2-52ED0DEA8C90}" v="791" dt="2021-01-17T14:00:03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0" autoAdjust="0"/>
  </p:normalViewPr>
  <p:slideViewPr>
    <p:cSldViewPr snapToObjects="1">
      <p:cViewPr varScale="1">
        <p:scale>
          <a:sx n="146" d="100"/>
          <a:sy n="146" d="100"/>
        </p:scale>
        <p:origin x="552" y="108"/>
      </p:cViewPr>
      <p:guideLst>
        <p:guide orient="horz" pos="798"/>
        <p:guide pos="2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3054" y="-96"/>
      </p:cViewPr>
      <p:guideLst>
        <p:guide orient="horz" pos="3124"/>
        <p:guide pos="21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ber Markus" userId="abc4a179-4f7a-49a5-839a-1f02097a4bb5" providerId="ADAL" clId="{F20E2118-8730-4933-9809-BD377D8A9C14}"/>
    <pc:docChg chg="undo modSld">
      <pc:chgData name="Weber Markus" userId="abc4a179-4f7a-49a5-839a-1f02097a4bb5" providerId="ADAL" clId="{F20E2118-8730-4933-9809-BD377D8A9C14}" dt="2021-01-17T09:00:49.920" v="404" actId="113"/>
      <pc:docMkLst>
        <pc:docMk/>
      </pc:docMkLst>
      <pc:sldChg chg="modSp">
        <pc:chgData name="Weber Markus" userId="abc4a179-4f7a-49a5-839a-1f02097a4bb5" providerId="ADAL" clId="{F20E2118-8730-4933-9809-BD377D8A9C14}" dt="2021-01-17T08:40:04.113" v="0" actId="6549"/>
        <pc:sldMkLst>
          <pc:docMk/>
          <pc:sldMk cId="2393664731" sldId="272"/>
        </pc:sldMkLst>
        <pc:spChg chg="mod">
          <ac:chgData name="Weber Markus" userId="abc4a179-4f7a-49a5-839a-1f02097a4bb5" providerId="ADAL" clId="{F20E2118-8730-4933-9809-BD377D8A9C14}" dt="2021-01-17T08:40:04.113" v="0" actId="6549"/>
          <ac:spMkLst>
            <pc:docMk/>
            <pc:sldMk cId="2393664731" sldId="272"/>
            <ac:spMk id="2" creationId="{29345A5E-1DAF-4E66-A63A-277F0A6CAB0C}"/>
          </ac:spMkLst>
        </pc:spChg>
      </pc:sldChg>
      <pc:sldChg chg="modSp">
        <pc:chgData name="Weber Markus" userId="abc4a179-4f7a-49a5-839a-1f02097a4bb5" providerId="ADAL" clId="{F20E2118-8730-4933-9809-BD377D8A9C14}" dt="2021-01-17T08:47:26.216" v="298" actId="20577"/>
        <pc:sldMkLst>
          <pc:docMk/>
          <pc:sldMk cId="1376951356" sldId="288"/>
        </pc:sldMkLst>
        <pc:spChg chg="mod">
          <ac:chgData name="Weber Markus" userId="abc4a179-4f7a-49a5-839a-1f02097a4bb5" providerId="ADAL" clId="{F20E2118-8730-4933-9809-BD377D8A9C14}" dt="2021-01-17T08:47:26.216" v="298" actId="20577"/>
          <ac:spMkLst>
            <pc:docMk/>
            <pc:sldMk cId="1376951356" sldId="288"/>
            <ac:spMk id="23" creationId="{41948CA7-4A0C-480E-A94F-EA7FAE3B4633}"/>
          </ac:spMkLst>
        </pc:spChg>
      </pc:sldChg>
      <pc:sldChg chg="modSp">
        <pc:chgData name="Weber Markus" userId="abc4a179-4f7a-49a5-839a-1f02097a4bb5" providerId="ADAL" clId="{F20E2118-8730-4933-9809-BD377D8A9C14}" dt="2021-01-17T08:50:06.034" v="302" actId="1076"/>
        <pc:sldMkLst>
          <pc:docMk/>
          <pc:sldMk cId="3460269363" sldId="302"/>
        </pc:sldMkLst>
        <pc:spChg chg="mod">
          <ac:chgData name="Weber Markus" userId="abc4a179-4f7a-49a5-839a-1f02097a4bb5" providerId="ADAL" clId="{F20E2118-8730-4933-9809-BD377D8A9C14}" dt="2021-01-17T08:50:06.034" v="302" actId="1076"/>
          <ac:spMkLst>
            <pc:docMk/>
            <pc:sldMk cId="3460269363" sldId="302"/>
            <ac:spMk id="9" creationId="{46EFED38-5E81-428D-973E-56D77AD776A5}"/>
          </ac:spMkLst>
        </pc:spChg>
        <pc:spChg chg="mod">
          <ac:chgData name="Weber Markus" userId="abc4a179-4f7a-49a5-839a-1f02097a4bb5" providerId="ADAL" clId="{F20E2118-8730-4933-9809-BD377D8A9C14}" dt="2021-01-17T08:50:06.034" v="302" actId="1076"/>
          <ac:spMkLst>
            <pc:docMk/>
            <pc:sldMk cId="3460269363" sldId="302"/>
            <ac:spMk id="10" creationId="{5102F51D-648A-448E-BD61-640FD9CD7AAE}"/>
          </ac:spMkLst>
        </pc:spChg>
      </pc:sldChg>
      <pc:sldChg chg="modSp">
        <pc:chgData name="Weber Markus" userId="abc4a179-4f7a-49a5-839a-1f02097a4bb5" providerId="ADAL" clId="{F20E2118-8730-4933-9809-BD377D8A9C14}" dt="2021-01-17T09:00:49.920" v="404" actId="113"/>
        <pc:sldMkLst>
          <pc:docMk/>
          <pc:sldMk cId="3463448322" sldId="307"/>
        </pc:sldMkLst>
        <pc:spChg chg="mod">
          <ac:chgData name="Weber Markus" userId="abc4a179-4f7a-49a5-839a-1f02097a4bb5" providerId="ADAL" clId="{F20E2118-8730-4933-9809-BD377D8A9C14}" dt="2021-01-17T09:00:49.920" v="404" actId="113"/>
          <ac:spMkLst>
            <pc:docMk/>
            <pc:sldMk cId="3463448322" sldId="307"/>
            <ac:spMk id="6" creationId="{7EE8B51F-3DC1-485B-901D-429D0B3AC62F}"/>
          </ac:spMkLst>
        </pc:spChg>
      </pc:sldChg>
      <pc:sldChg chg="modSp">
        <pc:chgData name="Weber Markus" userId="abc4a179-4f7a-49a5-839a-1f02097a4bb5" providerId="ADAL" clId="{F20E2118-8730-4933-9809-BD377D8A9C14}" dt="2021-01-17T08:45:23.968" v="263" actId="179"/>
        <pc:sldMkLst>
          <pc:docMk/>
          <pc:sldMk cId="3533824150" sldId="317"/>
        </pc:sldMkLst>
        <pc:spChg chg="mod">
          <ac:chgData name="Weber Markus" userId="abc4a179-4f7a-49a5-839a-1f02097a4bb5" providerId="ADAL" clId="{F20E2118-8730-4933-9809-BD377D8A9C14}" dt="2021-01-17T08:45:23.968" v="263" actId="179"/>
          <ac:spMkLst>
            <pc:docMk/>
            <pc:sldMk cId="3533824150" sldId="317"/>
            <ac:spMk id="6" creationId="{1A102C66-385C-4541-BC0E-72D33ECB26B5}"/>
          </ac:spMkLst>
        </pc:spChg>
      </pc:sldChg>
    </pc:docChg>
  </pc:docChgLst>
  <pc:docChgLst>
    <pc:chgData name="Weber Markus" userId="abc4a179-4f7a-49a5-839a-1f02097a4bb5" providerId="ADAL" clId="{32652102-A758-414D-ABA2-52ED0DEA8C90}"/>
    <pc:docChg chg="undo custSel mod addSld delSld modSld sldOrd">
      <pc:chgData name="Weber Markus" userId="abc4a179-4f7a-49a5-839a-1f02097a4bb5" providerId="ADAL" clId="{32652102-A758-414D-ABA2-52ED0DEA8C90}" dt="2021-01-17T14:00:03.511" v="1893"/>
      <pc:docMkLst>
        <pc:docMk/>
      </pc:docMkLst>
      <pc:sldChg chg="addSp delSp modSp">
        <pc:chgData name="Weber Markus" userId="abc4a179-4f7a-49a5-839a-1f02097a4bb5" providerId="ADAL" clId="{32652102-A758-414D-ABA2-52ED0DEA8C90}" dt="2021-01-17T12:21:48.977" v="969" actId="20577"/>
        <pc:sldMkLst>
          <pc:docMk/>
          <pc:sldMk cId="3588350560" sldId="291"/>
        </pc:sldMkLst>
        <pc:spChg chg="mod">
          <ac:chgData name="Weber Markus" userId="abc4a179-4f7a-49a5-839a-1f02097a4bb5" providerId="ADAL" clId="{32652102-A758-414D-ABA2-52ED0DEA8C90}" dt="2021-01-17T12:21:48.977" v="969" actId="20577"/>
          <ac:spMkLst>
            <pc:docMk/>
            <pc:sldMk cId="3588350560" sldId="291"/>
            <ac:spMk id="2" creationId="{C3F80501-9FB0-4499-B62B-2F8808C2FC6F}"/>
          </ac:spMkLst>
        </pc:spChg>
        <pc:picChg chg="del">
          <ac:chgData name="Weber Markus" userId="abc4a179-4f7a-49a5-839a-1f02097a4bb5" providerId="ADAL" clId="{32652102-A758-414D-ABA2-52ED0DEA8C90}" dt="2021-01-17T12:06:44.847" v="646" actId="478"/>
          <ac:picMkLst>
            <pc:docMk/>
            <pc:sldMk cId="3588350560" sldId="291"/>
            <ac:picMk id="8" creationId="{EE394640-3F26-4B4B-9D1C-1CF5A97D8A98}"/>
          </ac:picMkLst>
        </pc:picChg>
        <pc:picChg chg="add">
          <ac:chgData name="Weber Markus" userId="abc4a179-4f7a-49a5-839a-1f02097a4bb5" providerId="ADAL" clId="{32652102-A758-414D-ABA2-52ED0DEA8C90}" dt="2021-01-17T12:06:46.947" v="647"/>
          <ac:picMkLst>
            <pc:docMk/>
            <pc:sldMk cId="3588350560" sldId="291"/>
            <ac:picMk id="12" creationId="{F4161C86-7DC0-460D-86F8-F052029B1A3D}"/>
          </ac:picMkLst>
        </pc:picChg>
      </pc:sldChg>
      <pc:sldChg chg="addSp modSp">
        <pc:chgData name="Weber Markus" userId="abc4a179-4f7a-49a5-839a-1f02097a4bb5" providerId="ADAL" clId="{32652102-A758-414D-ABA2-52ED0DEA8C90}" dt="2021-01-17T13:31:15.522" v="1629" actId="1076"/>
        <pc:sldMkLst>
          <pc:docMk/>
          <pc:sldMk cId="4256371493" sldId="292"/>
        </pc:sldMkLst>
        <pc:picChg chg="add mod">
          <ac:chgData name="Weber Markus" userId="abc4a179-4f7a-49a5-839a-1f02097a4bb5" providerId="ADAL" clId="{32652102-A758-414D-ABA2-52ED0DEA8C90}" dt="2021-01-17T13:31:15.522" v="1629" actId="1076"/>
          <ac:picMkLst>
            <pc:docMk/>
            <pc:sldMk cId="4256371493" sldId="292"/>
            <ac:picMk id="25602" creationId="{39463377-934F-4BC0-B34D-7747C8800AD0}"/>
          </ac:picMkLst>
        </pc:picChg>
      </pc:sldChg>
      <pc:sldChg chg="addSp modSp">
        <pc:chgData name="Weber Markus" userId="abc4a179-4f7a-49a5-839a-1f02097a4bb5" providerId="ADAL" clId="{32652102-A758-414D-ABA2-52ED0DEA8C90}" dt="2021-01-17T13:05:11.335" v="1458" actId="20577"/>
        <pc:sldMkLst>
          <pc:docMk/>
          <pc:sldMk cId="4055429503" sldId="294"/>
        </pc:sldMkLst>
        <pc:spChg chg="mod">
          <ac:chgData name="Weber Markus" userId="abc4a179-4f7a-49a5-839a-1f02097a4bb5" providerId="ADAL" clId="{32652102-A758-414D-ABA2-52ED0DEA8C90}" dt="2021-01-17T13:05:11.335" v="1458" actId="20577"/>
          <ac:spMkLst>
            <pc:docMk/>
            <pc:sldMk cId="4055429503" sldId="294"/>
            <ac:spMk id="2" creationId="{0348C850-2B15-461B-9038-1091FE75D560}"/>
          </ac:spMkLst>
        </pc:spChg>
        <pc:picChg chg="add">
          <ac:chgData name="Weber Markus" userId="abc4a179-4f7a-49a5-839a-1f02097a4bb5" providerId="ADAL" clId="{32652102-A758-414D-ABA2-52ED0DEA8C90}" dt="2021-01-17T13:05:06.032" v="1450"/>
          <ac:picMkLst>
            <pc:docMk/>
            <pc:sldMk cId="4055429503" sldId="294"/>
            <ac:picMk id="8" creationId="{FFE9339F-BA29-4A22-94D3-D89DDAD9B3BF}"/>
          </ac:picMkLst>
        </pc:picChg>
      </pc:sldChg>
      <pc:sldChg chg="addSp delSp modSp del ord">
        <pc:chgData name="Weber Markus" userId="abc4a179-4f7a-49a5-839a-1f02097a4bb5" providerId="ADAL" clId="{32652102-A758-414D-ABA2-52ED0DEA8C90}" dt="2021-01-17T13:04:49.770" v="1448" actId="2696"/>
        <pc:sldMkLst>
          <pc:docMk/>
          <pc:sldMk cId="4116869051" sldId="295"/>
        </pc:sldMkLst>
        <pc:spChg chg="mod">
          <ac:chgData name="Weber Markus" userId="abc4a179-4f7a-49a5-839a-1f02097a4bb5" providerId="ADAL" clId="{32652102-A758-414D-ABA2-52ED0DEA8C90}" dt="2021-01-17T11:14:23.627" v="335" actId="20577"/>
          <ac:spMkLst>
            <pc:docMk/>
            <pc:sldMk cId="4116869051" sldId="295"/>
            <ac:spMk id="2" creationId="{F817D7A5-4F75-4518-82F3-3B7772C7D294}"/>
          </ac:spMkLst>
        </pc:spChg>
        <pc:picChg chg="add del">
          <ac:chgData name="Weber Markus" userId="abc4a179-4f7a-49a5-839a-1f02097a4bb5" providerId="ADAL" clId="{32652102-A758-414D-ABA2-52ED0DEA8C90}" dt="2021-01-17T12:05:39.013" v="625" actId="478"/>
          <ac:picMkLst>
            <pc:docMk/>
            <pc:sldMk cId="4116869051" sldId="295"/>
            <ac:picMk id="13" creationId="{815D7FBB-B680-4615-B16E-216A79FB95D6}"/>
          </ac:picMkLst>
        </pc:picChg>
        <pc:picChg chg="add">
          <ac:chgData name="Weber Markus" userId="abc4a179-4f7a-49a5-839a-1f02097a4bb5" providerId="ADAL" clId="{32652102-A758-414D-ABA2-52ED0DEA8C90}" dt="2021-01-17T12:05:40.567" v="626"/>
          <ac:picMkLst>
            <pc:docMk/>
            <pc:sldMk cId="4116869051" sldId="295"/>
            <ac:picMk id="15" creationId="{0C95B6E7-7731-4E97-BAF6-58D171FA2228}"/>
          </ac:picMkLst>
        </pc:picChg>
        <pc:picChg chg="del">
          <ac:chgData name="Weber Markus" userId="abc4a179-4f7a-49a5-839a-1f02097a4bb5" providerId="ADAL" clId="{32652102-A758-414D-ABA2-52ED0DEA8C90}" dt="2021-01-17T12:11:41.948" v="649"/>
          <ac:picMkLst>
            <pc:docMk/>
            <pc:sldMk cId="4116869051" sldId="295"/>
            <ac:picMk id="4098" creationId="{D5B9C7A9-D5D0-44DF-A0A9-F0AD157A7C31}"/>
          </ac:picMkLst>
        </pc:picChg>
      </pc:sldChg>
      <pc:sldChg chg="addSp delSp modSp modAnim">
        <pc:chgData name="Weber Markus" userId="abc4a179-4f7a-49a5-839a-1f02097a4bb5" providerId="ADAL" clId="{32652102-A758-414D-ABA2-52ED0DEA8C90}" dt="2021-01-17T13:35:50.088" v="1687"/>
        <pc:sldMkLst>
          <pc:docMk/>
          <pc:sldMk cId="3410899441" sldId="299"/>
        </pc:sldMkLst>
        <pc:spChg chg="mod">
          <ac:chgData name="Weber Markus" userId="abc4a179-4f7a-49a5-839a-1f02097a4bb5" providerId="ADAL" clId="{32652102-A758-414D-ABA2-52ED0DEA8C90}" dt="2021-01-17T12:21:32.260" v="955" actId="20577"/>
          <ac:spMkLst>
            <pc:docMk/>
            <pc:sldMk cId="3410899441" sldId="299"/>
            <ac:spMk id="2" creationId="{411D4356-63BD-4408-9CFC-D788BB9FD843}"/>
          </ac:spMkLst>
        </pc:spChg>
        <pc:spChg chg="add mod">
          <ac:chgData name="Weber Markus" userId="abc4a179-4f7a-49a5-839a-1f02097a4bb5" providerId="ADAL" clId="{32652102-A758-414D-ABA2-52ED0DEA8C90}" dt="2021-01-17T10:57:17.847" v="92" actId="20577"/>
          <ac:spMkLst>
            <pc:docMk/>
            <pc:sldMk cId="3410899441" sldId="299"/>
            <ac:spMk id="12" creationId="{25465D5F-6B0F-47B4-9A25-BA09F3740BA7}"/>
          </ac:spMkLst>
        </pc:spChg>
        <pc:spChg chg="add mod">
          <ac:chgData name="Weber Markus" userId="abc4a179-4f7a-49a5-839a-1f02097a4bb5" providerId="ADAL" clId="{32652102-A758-414D-ABA2-52ED0DEA8C90}" dt="2021-01-17T10:57:33.025" v="112" actId="20577"/>
          <ac:spMkLst>
            <pc:docMk/>
            <pc:sldMk cId="3410899441" sldId="299"/>
            <ac:spMk id="13" creationId="{70918DB2-A6EA-4FE0-B2F5-D03F1864E354}"/>
          </ac:spMkLst>
        </pc:spChg>
        <pc:spChg chg="add mod">
          <ac:chgData name="Weber Markus" userId="abc4a179-4f7a-49a5-839a-1f02097a4bb5" providerId="ADAL" clId="{32652102-A758-414D-ABA2-52ED0DEA8C90}" dt="2021-01-17T10:57:54.741" v="139" actId="1076"/>
          <ac:spMkLst>
            <pc:docMk/>
            <pc:sldMk cId="3410899441" sldId="299"/>
            <ac:spMk id="14" creationId="{0DFD1967-A98D-47DC-8742-54ACBED451E7}"/>
          </ac:spMkLst>
        </pc:spChg>
        <pc:picChg chg="del mod">
          <ac:chgData name="Weber Markus" userId="abc4a179-4f7a-49a5-839a-1f02097a4bb5" providerId="ADAL" clId="{32652102-A758-414D-ABA2-52ED0DEA8C90}" dt="2021-01-17T12:06:40.423" v="644" actId="478"/>
          <ac:picMkLst>
            <pc:docMk/>
            <pc:sldMk cId="3410899441" sldId="299"/>
            <ac:picMk id="11" creationId="{074FEE19-2486-40E2-B66D-7F8CD9D4325F}"/>
          </ac:picMkLst>
        </pc:picChg>
        <pc:picChg chg="add">
          <ac:chgData name="Weber Markus" userId="abc4a179-4f7a-49a5-839a-1f02097a4bb5" providerId="ADAL" clId="{32652102-A758-414D-ABA2-52ED0DEA8C90}" dt="2021-01-17T12:06:42.322" v="645"/>
          <ac:picMkLst>
            <pc:docMk/>
            <pc:sldMk cId="3410899441" sldId="299"/>
            <ac:picMk id="15" creationId="{11624845-3773-4865-A983-BFD9FF12311C}"/>
          </ac:picMkLst>
        </pc:picChg>
      </pc:sldChg>
      <pc:sldChg chg="addSp modSp modAnim">
        <pc:chgData name="Weber Markus" userId="abc4a179-4f7a-49a5-839a-1f02097a4bb5" providerId="ADAL" clId="{32652102-A758-414D-ABA2-52ED0DEA8C90}" dt="2021-01-17T13:35:05.314" v="1686"/>
        <pc:sldMkLst>
          <pc:docMk/>
          <pc:sldMk cId="8043331" sldId="300"/>
        </pc:sldMkLst>
        <pc:spChg chg="add mod">
          <ac:chgData name="Weber Markus" userId="abc4a179-4f7a-49a5-839a-1f02097a4bb5" providerId="ADAL" clId="{32652102-A758-414D-ABA2-52ED0DEA8C90}" dt="2021-01-17T13:34:23.470" v="1684" actId="1076"/>
          <ac:spMkLst>
            <pc:docMk/>
            <pc:sldMk cId="8043331" sldId="300"/>
            <ac:spMk id="21" creationId="{48D63DB9-B2C4-4BE9-BCAD-EA855C6112C8}"/>
          </ac:spMkLst>
        </pc:spChg>
        <pc:picChg chg="add mod">
          <ac:chgData name="Weber Markus" userId="abc4a179-4f7a-49a5-839a-1f02097a4bb5" providerId="ADAL" clId="{32652102-A758-414D-ABA2-52ED0DEA8C90}" dt="2021-01-17T13:32:42.369" v="1638" actId="1076"/>
          <ac:picMkLst>
            <pc:docMk/>
            <pc:sldMk cId="8043331" sldId="300"/>
            <ac:picMk id="27650" creationId="{F1B9DCD2-67E8-407E-9CBC-49ADE4205CBB}"/>
          </ac:picMkLst>
        </pc:picChg>
      </pc:sldChg>
      <pc:sldChg chg="addSp delSp modSp">
        <pc:chgData name="Weber Markus" userId="abc4a179-4f7a-49a5-839a-1f02097a4bb5" providerId="ADAL" clId="{32652102-A758-414D-ABA2-52ED0DEA8C90}" dt="2021-01-17T13:32:05.371" v="1635" actId="14100"/>
        <pc:sldMkLst>
          <pc:docMk/>
          <pc:sldMk cId="3460269363" sldId="302"/>
        </pc:sldMkLst>
        <pc:picChg chg="add del">
          <ac:chgData name="Weber Markus" userId="abc4a179-4f7a-49a5-839a-1f02097a4bb5" providerId="ADAL" clId="{32652102-A758-414D-ABA2-52ED0DEA8C90}" dt="2021-01-17T13:31:43.383" v="1631" actId="478"/>
          <ac:picMkLst>
            <pc:docMk/>
            <pc:sldMk cId="3460269363" sldId="302"/>
            <ac:picMk id="26626" creationId="{19F5CFE3-EA32-44F7-8501-22FC9F5C45F3}"/>
          </ac:picMkLst>
        </pc:picChg>
        <pc:picChg chg="add mod">
          <ac:chgData name="Weber Markus" userId="abc4a179-4f7a-49a5-839a-1f02097a4bb5" providerId="ADAL" clId="{32652102-A758-414D-ABA2-52ED0DEA8C90}" dt="2021-01-17T13:32:05.371" v="1635" actId="14100"/>
          <ac:picMkLst>
            <pc:docMk/>
            <pc:sldMk cId="3460269363" sldId="302"/>
            <ac:picMk id="26628" creationId="{F4EC7436-EE10-4B92-8D8F-1CA2001278BA}"/>
          </ac:picMkLst>
        </pc:picChg>
      </pc:sldChg>
      <pc:sldChg chg="del">
        <pc:chgData name="Weber Markus" userId="abc4a179-4f7a-49a5-839a-1f02097a4bb5" providerId="ADAL" clId="{32652102-A758-414D-ABA2-52ED0DEA8C90}" dt="2021-01-17T11:52:32.675" v="487" actId="2696"/>
        <pc:sldMkLst>
          <pc:docMk/>
          <pc:sldMk cId="1580234187" sldId="303"/>
        </pc:sldMkLst>
      </pc:sldChg>
      <pc:sldChg chg="addSp delSp modSp del modAnim">
        <pc:chgData name="Weber Markus" userId="abc4a179-4f7a-49a5-839a-1f02097a4bb5" providerId="ADAL" clId="{32652102-A758-414D-ABA2-52ED0DEA8C90}" dt="2021-01-17T13:42:23.493" v="1709" actId="2696"/>
        <pc:sldMkLst>
          <pc:docMk/>
          <pc:sldMk cId="3463448322" sldId="307"/>
        </pc:sldMkLst>
        <pc:spChg chg="mod">
          <ac:chgData name="Weber Markus" userId="abc4a179-4f7a-49a5-839a-1f02097a4bb5" providerId="ADAL" clId="{32652102-A758-414D-ABA2-52ED0DEA8C90}" dt="2021-01-17T12:21:04.799" v="916" actId="20577"/>
          <ac:spMkLst>
            <pc:docMk/>
            <pc:sldMk cId="3463448322" sldId="307"/>
            <ac:spMk id="2" creationId="{89F1EE1C-4A53-4695-AF9A-5E257EA6917E}"/>
          </ac:spMkLst>
        </pc:spChg>
        <pc:spChg chg="mod">
          <ac:chgData name="Weber Markus" userId="abc4a179-4f7a-49a5-839a-1f02097a4bb5" providerId="ADAL" clId="{32652102-A758-414D-ABA2-52ED0DEA8C90}" dt="2021-01-17T10:52:45.605" v="28" actId="20577"/>
          <ac:spMkLst>
            <pc:docMk/>
            <pc:sldMk cId="3463448322" sldId="307"/>
            <ac:spMk id="6" creationId="{7EE8B51F-3DC1-485B-901D-429D0B3AC62F}"/>
          </ac:spMkLst>
        </pc:spChg>
        <pc:spChg chg="add del mod">
          <ac:chgData name="Weber Markus" userId="abc4a179-4f7a-49a5-839a-1f02097a4bb5" providerId="ADAL" clId="{32652102-A758-414D-ABA2-52ED0DEA8C90}" dt="2021-01-17T11:06:05.185" v="184" actId="478"/>
          <ac:spMkLst>
            <pc:docMk/>
            <pc:sldMk cId="3463448322" sldId="307"/>
            <ac:spMk id="13" creationId="{82766F46-3820-49BA-9A79-AE2A908FB14E}"/>
          </ac:spMkLst>
        </pc:spChg>
        <pc:spChg chg="add del mod">
          <ac:chgData name="Weber Markus" userId="abc4a179-4f7a-49a5-839a-1f02097a4bb5" providerId="ADAL" clId="{32652102-A758-414D-ABA2-52ED0DEA8C90}" dt="2021-01-17T11:06:02.909" v="183" actId="478"/>
          <ac:spMkLst>
            <pc:docMk/>
            <pc:sldMk cId="3463448322" sldId="307"/>
            <ac:spMk id="16" creationId="{65FB1BAD-801E-43F0-B689-D58EE1E774F5}"/>
          </ac:spMkLst>
        </pc:spChg>
        <pc:picChg chg="mod">
          <ac:chgData name="Weber Markus" userId="abc4a179-4f7a-49a5-839a-1f02097a4bb5" providerId="ADAL" clId="{32652102-A758-414D-ABA2-52ED0DEA8C90}" dt="2021-01-17T11:02:36.197" v="154" actId="1076"/>
          <ac:picMkLst>
            <pc:docMk/>
            <pc:sldMk cId="3463448322" sldId="307"/>
            <ac:picMk id="7" creationId="{2679F91C-57AE-46C9-A114-ED5B6EBC3229}"/>
          </ac:picMkLst>
        </pc:picChg>
        <pc:picChg chg="del">
          <ac:chgData name="Weber Markus" userId="abc4a179-4f7a-49a5-839a-1f02097a4bb5" providerId="ADAL" clId="{32652102-A758-414D-ABA2-52ED0DEA8C90}" dt="2021-01-17T12:06:36.238" v="642" actId="478"/>
          <ac:picMkLst>
            <pc:docMk/>
            <pc:sldMk cId="3463448322" sldId="307"/>
            <ac:picMk id="8" creationId="{7B8744C5-B027-4CE1-A22B-C7BDAC8CF9FA}"/>
          </ac:picMkLst>
        </pc:picChg>
        <pc:picChg chg="add mod">
          <ac:chgData name="Weber Markus" userId="abc4a179-4f7a-49a5-839a-1f02097a4bb5" providerId="ADAL" clId="{32652102-A758-414D-ABA2-52ED0DEA8C90}" dt="2021-01-17T11:02:24.772" v="151" actId="1076"/>
          <ac:picMkLst>
            <pc:docMk/>
            <pc:sldMk cId="3463448322" sldId="307"/>
            <ac:picMk id="14" creationId="{0E03AD29-A8CB-4D8F-A0AD-403B7D625B53}"/>
          </ac:picMkLst>
        </pc:picChg>
        <pc:picChg chg="add">
          <ac:chgData name="Weber Markus" userId="abc4a179-4f7a-49a5-839a-1f02097a4bb5" providerId="ADAL" clId="{32652102-A758-414D-ABA2-52ED0DEA8C90}" dt="2021-01-17T12:06:37.787" v="643"/>
          <ac:picMkLst>
            <pc:docMk/>
            <pc:sldMk cId="3463448322" sldId="307"/>
            <ac:picMk id="17" creationId="{2DF248B8-7A33-447D-A4E9-DD9B351B80F2}"/>
          </ac:picMkLst>
        </pc:picChg>
        <pc:cxnChg chg="mod">
          <ac:chgData name="Weber Markus" userId="abc4a179-4f7a-49a5-839a-1f02097a4bb5" providerId="ADAL" clId="{32652102-A758-414D-ABA2-52ED0DEA8C90}" dt="2021-01-17T11:02:41.703" v="155" actId="14100"/>
          <ac:cxnSpMkLst>
            <pc:docMk/>
            <pc:sldMk cId="3463448322" sldId="307"/>
            <ac:cxnSpMk id="12" creationId="{648C17D4-F6F0-47E3-BCA9-5C18E01D6671}"/>
          </ac:cxnSpMkLst>
        </pc:cxnChg>
        <pc:cxnChg chg="mod">
          <ac:chgData name="Weber Markus" userId="abc4a179-4f7a-49a5-839a-1f02097a4bb5" providerId="ADAL" clId="{32652102-A758-414D-ABA2-52ED0DEA8C90}" dt="2021-01-17T11:02:46.608" v="156" actId="14100"/>
          <ac:cxnSpMkLst>
            <pc:docMk/>
            <pc:sldMk cId="3463448322" sldId="307"/>
            <ac:cxnSpMk id="15" creationId="{818FCEF7-62EC-47BD-BE99-1AFEE3F050B3}"/>
          </ac:cxnSpMkLst>
        </pc:cxnChg>
      </pc:sldChg>
      <pc:sldChg chg="addSp delSp modSp">
        <pc:chgData name="Weber Markus" userId="abc4a179-4f7a-49a5-839a-1f02097a4bb5" providerId="ADAL" clId="{32652102-A758-414D-ABA2-52ED0DEA8C90}" dt="2021-01-17T12:20:49.830" v="902" actId="20577"/>
        <pc:sldMkLst>
          <pc:docMk/>
          <pc:sldMk cId="4291994026" sldId="308"/>
        </pc:sldMkLst>
        <pc:spChg chg="mod">
          <ac:chgData name="Weber Markus" userId="abc4a179-4f7a-49a5-839a-1f02097a4bb5" providerId="ADAL" clId="{32652102-A758-414D-ABA2-52ED0DEA8C90}" dt="2021-01-17T12:20:49.830" v="902" actId="20577"/>
          <ac:spMkLst>
            <pc:docMk/>
            <pc:sldMk cId="4291994026" sldId="308"/>
            <ac:spMk id="2" creationId="{F2A48FD1-6E5E-4409-8DE1-E073C7D966F9}"/>
          </ac:spMkLst>
        </pc:spChg>
        <pc:spChg chg="mod">
          <ac:chgData name="Weber Markus" userId="abc4a179-4f7a-49a5-839a-1f02097a4bb5" providerId="ADAL" clId="{32652102-A758-414D-ABA2-52ED0DEA8C90}" dt="2021-01-17T12:20:34.017" v="877" actId="20577"/>
          <ac:spMkLst>
            <pc:docMk/>
            <pc:sldMk cId="4291994026" sldId="308"/>
            <ac:spMk id="6" creationId="{F9DE05C1-742B-4F54-A2AB-6A06FA81347A}"/>
          </ac:spMkLst>
        </pc:spChg>
        <pc:picChg chg="del">
          <ac:chgData name="Weber Markus" userId="abc4a179-4f7a-49a5-839a-1f02097a4bb5" providerId="ADAL" clId="{32652102-A758-414D-ABA2-52ED0DEA8C90}" dt="2021-01-17T12:06:29.882" v="640" actId="478"/>
          <ac:picMkLst>
            <pc:docMk/>
            <pc:sldMk cId="4291994026" sldId="308"/>
            <ac:picMk id="7" creationId="{FF14DFAD-C1B0-4600-BF30-0509C14FF0E1}"/>
          </ac:picMkLst>
        </pc:picChg>
        <pc:picChg chg="add">
          <ac:chgData name="Weber Markus" userId="abc4a179-4f7a-49a5-839a-1f02097a4bb5" providerId="ADAL" clId="{32652102-A758-414D-ABA2-52ED0DEA8C90}" dt="2021-01-17T12:06:33.320" v="641"/>
          <ac:picMkLst>
            <pc:docMk/>
            <pc:sldMk cId="4291994026" sldId="308"/>
            <ac:picMk id="9" creationId="{8B0C1800-BDB4-4881-91DA-03FB9E15BE2D}"/>
          </ac:picMkLst>
        </pc:picChg>
      </pc:sldChg>
      <pc:sldChg chg="addSp delSp modSp">
        <pc:chgData name="Weber Markus" userId="abc4a179-4f7a-49a5-839a-1f02097a4bb5" providerId="ADAL" clId="{32652102-A758-414D-ABA2-52ED0DEA8C90}" dt="2021-01-17T13:45:29.132" v="1734" actId="20577"/>
        <pc:sldMkLst>
          <pc:docMk/>
          <pc:sldMk cId="3797631030" sldId="309"/>
        </pc:sldMkLst>
        <pc:spChg chg="mod">
          <ac:chgData name="Weber Markus" userId="abc4a179-4f7a-49a5-839a-1f02097a4bb5" providerId="ADAL" clId="{32652102-A758-414D-ABA2-52ED0DEA8C90}" dt="2021-01-17T13:45:29.132" v="1734" actId="20577"/>
          <ac:spMkLst>
            <pc:docMk/>
            <pc:sldMk cId="3797631030" sldId="309"/>
            <ac:spMk id="2" creationId="{2FE048E3-1898-4AFA-B2BD-75E902E4776A}"/>
          </ac:spMkLst>
        </pc:spChg>
        <pc:spChg chg="add mod">
          <ac:chgData name="Weber Markus" userId="abc4a179-4f7a-49a5-839a-1f02097a4bb5" providerId="ADAL" clId="{32652102-A758-414D-ABA2-52ED0DEA8C90}" dt="2021-01-17T11:30:04.460" v="362" actId="20578"/>
          <ac:spMkLst>
            <pc:docMk/>
            <pc:sldMk cId="3797631030" sldId="309"/>
            <ac:spMk id="8" creationId="{284FF507-4EC4-43D2-8C4E-4ECACD39C3D2}"/>
          </ac:spMkLst>
        </pc:spChg>
        <pc:picChg chg="del">
          <ac:chgData name="Weber Markus" userId="abc4a179-4f7a-49a5-839a-1f02097a4bb5" providerId="ADAL" clId="{32652102-A758-414D-ABA2-52ED0DEA8C90}" dt="2021-01-17T12:06:25.763" v="638" actId="478"/>
          <ac:picMkLst>
            <pc:docMk/>
            <pc:sldMk cId="3797631030" sldId="309"/>
            <ac:picMk id="7" creationId="{43CCFCCC-C6F6-429D-AC73-670C64F9031A}"/>
          </ac:picMkLst>
        </pc:picChg>
        <pc:picChg chg="add">
          <ac:chgData name="Weber Markus" userId="abc4a179-4f7a-49a5-839a-1f02097a4bb5" providerId="ADAL" clId="{32652102-A758-414D-ABA2-52ED0DEA8C90}" dt="2021-01-17T12:06:27.445" v="639"/>
          <ac:picMkLst>
            <pc:docMk/>
            <pc:sldMk cId="3797631030" sldId="309"/>
            <ac:picMk id="10" creationId="{BB4FB73D-BA60-4A24-ACFF-D5499A567708}"/>
          </ac:picMkLst>
        </pc:picChg>
      </pc:sldChg>
      <pc:sldChg chg="addSp delSp modSp">
        <pc:chgData name="Weber Markus" userId="abc4a179-4f7a-49a5-839a-1f02097a4bb5" providerId="ADAL" clId="{32652102-A758-414D-ABA2-52ED0DEA8C90}" dt="2021-01-17T12:19:51.829" v="841" actId="20577"/>
        <pc:sldMkLst>
          <pc:docMk/>
          <pc:sldMk cId="4258766040" sldId="310"/>
        </pc:sldMkLst>
        <pc:spChg chg="mod">
          <ac:chgData name="Weber Markus" userId="abc4a179-4f7a-49a5-839a-1f02097a4bb5" providerId="ADAL" clId="{32652102-A758-414D-ABA2-52ED0DEA8C90}" dt="2021-01-17T12:19:51.829" v="841" actId="20577"/>
          <ac:spMkLst>
            <pc:docMk/>
            <pc:sldMk cId="4258766040" sldId="310"/>
            <ac:spMk id="2" creationId="{4B5A6608-682C-4FFA-9F0C-F465CF571293}"/>
          </ac:spMkLst>
        </pc:spChg>
        <pc:picChg chg="del">
          <ac:chgData name="Weber Markus" userId="abc4a179-4f7a-49a5-839a-1f02097a4bb5" providerId="ADAL" clId="{32652102-A758-414D-ABA2-52ED0DEA8C90}" dt="2021-01-17T12:06:22.420" v="636" actId="478"/>
          <ac:picMkLst>
            <pc:docMk/>
            <pc:sldMk cId="4258766040" sldId="310"/>
            <ac:picMk id="7" creationId="{82779F07-0D44-48A4-9174-5D5D059099B7}"/>
          </ac:picMkLst>
        </pc:picChg>
        <pc:picChg chg="add">
          <ac:chgData name="Weber Markus" userId="abc4a179-4f7a-49a5-839a-1f02097a4bb5" providerId="ADAL" clId="{32652102-A758-414D-ABA2-52ED0DEA8C90}" dt="2021-01-17T12:06:23.824" v="637"/>
          <ac:picMkLst>
            <pc:docMk/>
            <pc:sldMk cId="4258766040" sldId="310"/>
            <ac:picMk id="13" creationId="{AA4414ED-51E2-468A-B8D3-EF322B334563}"/>
          </ac:picMkLst>
        </pc:picChg>
        <pc:cxnChg chg="mod">
          <ac:chgData name="Weber Markus" userId="abc4a179-4f7a-49a5-839a-1f02097a4bb5" providerId="ADAL" clId="{32652102-A758-414D-ABA2-52ED0DEA8C90}" dt="2021-01-17T11:08:05.035" v="191" actId="14100"/>
          <ac:cxnSpMkLst>
            <pc:docMk/>
            <pc:sldMk cId="4258766040" sldId="310"/>
            <ac:cxnSpMk id="11" creationId="{2CFD4EA1-8698-4EC7-A6F0-A5D9190DE1B8}"/>
          </ac:cxnSpMkLst>
        </pc:cxnChg>
      </pc:sldChg>
      <pc:sldChg chg="addSp delSp modSp modAnim">
        <pc:chgData name="Weber Markus" userId="abc4a179-4f7a-49a5-839a-1f02097a4bb5" providerId="ADAL" clId="{32652102-A758-414D-ABA2-52ED0DEA8C90}" dt="2021-01-17T13:02:48.242" v="1418" actId="20577"/>
        <pc:sldMkLst>
          <pc:docMk/>
          <pc:sldMk cId="3860073690" sldId="311"/>
        </pc:sldMkLst>
        <pc:spChg chg="mod">
          <ac:chgData name="Weber Markus" userId="abc4a179-4f7a-49a5-839a-1f02097a4bb5" providerId="ADAL" clId="{32652102-A758-414D-ABA2-52ED0DEA8C90}" dt="2021-01-17T13:02:48.242" v="1418" actId="20577"/>
          <ac:spMkLst>
            <pc:docMk/>
            <pc:sldMk cId="3860073690" sldId="311"/>
            <ac:spMk id="2" creationId="{4B5A6608-682C-4FFA-9F0C-F465CF571293}"/>
          </ac:spMkLst>
        </pc:spChg>
        <pc:spChg chg="add del">
          <ac:chgData name="Weber Markus" userId="abc4a179-4f7a-49a5-839a-1f02097a4bb5" providerId="ADAL" clId="{32652102-A758-414D-ABA2-52ED0DEA8C90}" dt="2021-01-17T11:09:02.623" v="196"/>
          <ac:spMkLst>
            <pc:docMk/>
            <pc:sldMk cId="3860073690" sldId="311"/>
            <ac:spMk id="6" creationId="{9AA95518-7452-4C42-8148-2BC290BADD43}"/>
          </ac:spMkLst>
        </pc:spChg>
        <pc:spChg chg="add del mod">
          <ac:chgData name="Weber Markus" userId="abc4a179-4f7a-49a5-839a-1f02097a4bb5" providerId="ADAL" clId="{32652102-A758-414D-ABA2-52ED0DEA8C90}" dt="2021-01-17T11:09:02.623" v="196"/>
          <ac:spMkLst>
            <pc:docMk/>
            <pc:sldMk cId="3860073690" sldId="311"/>
            <ac:spMk id="17" creationId="{E81DCB79-D256-45AF-B117-DB8580BCDD14}"/>
          </ac:spMkLst>
        </pc:spChg>
        <pc:spChg chg="add mod">
          <ac:chgData name="Weber Markus" userId="abc4a179-4f7a-49a5-839a-1f02097a4bb5" providerId="ADAL" clId="{32652102-A758-414D-ABA2-52ED0DEA8C90}" dt="2021-01-17T12:24:56.769" v="979" actId="20577"/>
          <ac:spMkLst>
            <pc:docMk/>
            <pc:sldMk cId="3860073690" sldId="311"/>
            <ac:spMk id="18" creationId="{49CD6706-0240-4EDD-8EA4-2011547EE177}"/>
          </ac:spMkLst>
        </pc:spChg>
        <pc:picChg chg="del">
          <ac:chgData name="Weber Markus" userId="abc4a179-4f7a-49a5-839a-1f02097a4bb5" providerId="ADAL" clId="{32652102-A758-414D-ABA2-52ED0DEA8C90}" dt="2021-01-17T12:06:10.123" v="632" actId="478"/>
          <ac:picMkLst>
            <pc:docMk/>
            <pc:sldMk cId="3860073690" sldId="311"/>
            <ac:picMk id="7" creationId="{82779F07-0D44-48A4-9174-5D5D059099B7}"/>
          </ac:picMkLst>
        </pc:picChg>
        <pc:picChg chg="add">
          <ac:chgData name="Weber Markus" userId="abc4a179-4f7a-49a5-839a-1f02097a4bb5" providerId="ADAL" clId="{32652102-A758-414D-ABA2-52ED0DEA8C90}" dt="2021-01-17T12:06:12.010" v="633"/>
          <ac:picMkLst>
            <pc:docMk/>
            <pc:sldMk cId="3860073690" sldId="311"/>
            <ac:picMk id="19" creationId="{7D9A004A-1944-48DF-913A-1E53EC4B85FF}"/>
          </ac:picMkLst>
        </pc:picChg>
        <pc:cxnChg chg="mod">
          <ac:chgData name="Weber Markus" userId="abc4a179-4f7a-49a5-839a-1f02097a4bb5" providerId="ADAL" clId="{32652102-A758-414D-ABA2-52ED0DEA8C90}" dt="2021-01-17T11:08:25.990" v="193" actId="14100"/>
          <ac:cxnSpMkLst>
            <pc:docMk/>
            <pc:sldMk cId="3860073690" sldId="311"/>
            <ac:cxnSpMk id="13" creationId="{991E9656-C1A3-4317-B1AC-8AC411835DFE}"/>
          </ac:cxnSpMkLst>
        </pc:cxnChg>
        <pc:cxnChg chg="mod">
          <ac:chgData name="Weber Markus" userId="abc4a179-4f7a-49a5-839a-1f02097a4bb5" providerId="ADAL" clId="{32652102-A758-414D-ABA2-52ED0DEA8C90}" dt="2021-01-17T11:08:31.008" v="194" actId="14100"/>
          <ac:cxnSpMkLst>
            <pc:docMk/>
            <pc:sldMk cId="3860073690" sldId="311"/>
            <ac:cxnSpMk id="14" creationId="{8147972D-9686-4027-85CB-A3048FAA3B64}"/>
          </ac:cxnSpMkLst>
        </pc:cxnChg>
      </pc:sldChg>
      <pc:sldChg chg="addSp delSp modSp">
        <pc:chgData name="Weber Markus" userId="abc4a179-4f7a-49a5-839a-1f02097a4bb5" providerId="ADAL" clId="{32652102-A758-414D-ABA2-52ED0DEA8C90}" dt="2021-01-17T12:19:32.542" v="814" actId="20577"/>
        <pc:sldMkLst>
          <pc:docMk/>
          <pc:sldMk cId="2507138034" sldId="312"/>
        </pc:sldMkLst>
        <pc:spChg chg="mod">
          <ac:chgData name="Weber Markus" userId="abc4a179-4f7a-49a5-839a-1f02097a4bb5" providerId="ADAL" clId="{32652102-A758-414D-ABA2-52ED0DEA8C90}" dt="2021-01-17T12:19:32.542" v="814" actId="20577"/>
          <ac:spMkLst>
            <pc:docMk/>
            <pc:sldMk cId="2507138034" sldId="312"/>
            <ac:spMk id="2" creationId="{4B5A6608-682C-4FFA-9F0C-F465CF571293}"/>
          </ac:spMkLst>
        </pc:spChg>
        <pc:picChg chg="del">
          <ac:chgData name="Weber Markus" userId="abc4a179-4f7a-49a5-839a-1f02097a4bb5" providerId="ADAL" clId="{32652102-A758-414D-ABA2-52ED0DEA8C90}" dt="2021-01-17T12:06:13.908" v="634" actId="478"/>
          <ac:picMkLst>
            <pc:docMk/>
            <pc:sldMk cId="2507138034" sldId="312"/>
            <ac:picMk id="7" creationId="{82779F07-0D44-48A4-9174-5D5D059099B7}"/>
          </ac:picMkLst>
        </pc:picChg>
        <pc:picChg chg="add">
          <ac:chgData name="Weber Markus" userId="abc4a179-4f7a-49a5-839a-1f02097a4bb5" providerId="ADAL" clId="{32652102-A758-414D-ABA2-52ED0DEA8C90}" dt="2021-01-17T12:06:15.619" v="635"/>
          <ac:picMkLst>
            <pc:docMk/>
            <pc:sldMk cId="2507138034" sldId="312"/>
            <ac:picMk id="20" creationId="{1BEE23DD-2098-43F5-9DE5-2A4FA8403AEC}"/>
          </ac:picMkLst>
        </pc:picChg>
        <pc:cxnChg chg="mod">
          <ac:chgData name="Weber Markus" userId="abc4a179-4f7a-49a5-839a-1f02097a4bb5" providerId="ADAL" clId="{32652102-A758-414D-ABA2-52ED0DEA8C90}" dt="2021-01-17T11:07:52.660" v="190" actId="14100"/>
          <ac:cxnSpMkLst>
            <pc:docMk/>
            <pc:sldMk cId="2507138034" sldId="312"/>
            <ac:cxnSpMk id="13" creationId="{A90DE08B-753E-4928-BEE8-C03B8C4781CF}"/>
          </ac:cxnSpMkLst>
        </pc:cxnChg>
        <pc:cxnChg chg="mod">
          <ac:chgData name="Weber Markus" userId="abc4a179-4f7a-49a5-839a-1f02097a4bb5" providerId="ADAL" clId="{32652102-A758-414D-ABA2-52ED0DEA8C90}" dt="2021-01-17T11:07:24.003" v="186" actId="14100"/>
          <ac:cxnSpMkLst>
            <pc:docMk/>
            <pc:sldMk cId="2507138034" sldId="312"/>
            <ac:cxnSpMk id="15" creationId="{1295D88A-CC09-448D-847B-437F9906BC99}"/>
          </ac:cxnSpMkLst>
        </pc:cxnChg>
      </pc:sldChg>
      <pc:sldChg chg="addSp delSp modSp">
        <pc:chgData name="Weber Markus" userId="abc4a179-4f7a-49a5-839a-1f02097a4bb5" providerId="ADAL" clId="{32652102-A758-414D-ABA2-52ED0DEA8C90}" dt="2021-01-17T12:25:25.019" v="981" actId="14100"/>
        <pc:sldMkLst>
          <pc:docMk/>
          <pc:sldMk cId="2343487149" sldId="314"/>
        </pc:sldMkLst>
        <pc:spChg chg="mod">
          <ac:chgData name="Weber Markus" userId="abc4a179-4f7a-49a5-839a-1f02097a4bb5" providerId="ADAL" clId="{32652102-A758-414D-ABA2-52ED0DEA8C90}" dt="2021-01-17T12:18:46.218" v="785" actId="20577"/>
          <ac:spMkLst>
            <pc:docMk/>
            <pc:sldMk cId="2343487149" sldId="314"/>
            <ac:spMk id="2" creationId="{4B5A6608-682C-4FFA-9F0C-F465CF571293}"/>
          </ac:spMkLst>
        </pc:spChg>
        <pc:spChg chg="add mod">
          <ac:chgData name="Weber Markus" userId="abc4a179-4f7a-49a5-839a-1f02097a4bb5" providerId="ADAL" clId="{32652102-A758-414D-ABA2-52ED0DEA8C90}" dt="2021-01-17T11:11:08.363" v="320" actId="1076"/>
          <ac:spMkLst>
            <pc:docMk/>
            <pc:sldMk cId="2343487149" sldId="314"/>
            <ac:spMk id="15" creationId="{02415707-55CA-4650-B437-9257B937B77D}"/>
          </ac:spMkLst>
        </pc:spChg>
        <pc:picChg chg="del">
          <ac:chgData name="Weber Markus" userId="abc4a179-4f7a-49a5-839a-1f02097a4bb5" providerId="ADAL" clId="{32652102-A758-414D-ABA2-52ED0DEA8C90}" dt="2021-01-17T12:06:04.884" v="630" actId="478"/>
          <ac:picMkLst>
            <pc:docMk/>
            <pc:sldMk cId="2343487149" sldId="314"/>
            <ac:picMk id="7" creationId="{82779F07-0D44-48A4-9174-5D5D059099B7}"/>
          </ac:picMkLst>
        </pc:picChg>
        <pc:picChg chg="add">
          <ac:chgData name="Weber Markus" userId="abc4a179-4f7a-49a5-839a-1f02097a4bb5" providerId="ADAL" clId="{32652102-A758-414D-ABA2-52ED0DEA8C90}" dt="2021-01-17T12:06:06.948" v="631"/>
          <ac:picMkLst>
            <pc:docMk/>
            <pc:sldMk cId="2343487149" sldId="314"/>
            <ac:picMk id="16" creationId="{F5F8FB5D-6FAD-41BF-BCDA-F95137AE2AC3}"/>
          </ac:picMkLst>
        </pc:picChg>
        <pc:picChg chg="del">
          <ac:chgData name="Weber Markus" userId="abc4a179-4f7a-49a5-839a-1f02097a4bb5" providerId="ADAL" clId="{32652102-A758-414D-ABA2-52ED0DEA8C90}" dt="2021-01-17T12:25:19.179" v="980" actId="478"/>
          <ac:picMkLst>
            <pc:docMk/>
            <pc:sldMk cId="2343487149" sldId="314"/>
            <ac:picMk id="19458" creationId="{67916749-DC97-45BA-BCD6-4BF0D4EF7A4A}"/>
          </ac:picMkLst>
        </pc:picChg>
        <pc:cxnChg chg="mod">
          <ac:chgData name="Weber Markus" userId="abc4a179-4f7a-49a5-839a-1f02097a4bb5" providerId="ADAL" clId="{32652102-A758-414D-ABA2-52ED0DEA8C90}" dt="2021-01-17T12:25:25.019" v="981" actId="14100"/>
          <ac:cxnSpMkLst>
            <pc:docMk/>
            <pc:sldMk cId="2343487149" sldId="314"/>
            <ac:cxnSpMk id="14" creationId="{8147972D-9686-4027-85CB-A3048FAA3B64}"/>
          </ac:cxnSpMkLst>
        </pc:cxnChg>
      </pc:sldChg>
      <pc:sldChg chg="addSp delSp modSp delAnim modAnim">
        <pc:chgData name="Weber Markus" userId="abc4a179-4f7a-49a5-839a-1f02097a4bb5" providerId="ADAL" clId="{32652102-A758-414D-ABA2-52ED0DEA8C90}" dt="2021-01-17T12:06:01.309" v="629"/>
        <pc:sldMkLst>
          <pc:docMk/>
          <pc:sldMk cId="3797255454" sldId="315"/>
        </pc:sldMkLst>
        <pc:spChg chg="mod">
          <ac:chgData name="Weber Markus" userId="abc4a179-4f7a-49a5-839a-1f02097a4bb5" providerId="ADAL" clId="{32652102-A758-414D-ABA2-52ED0DEA8C90}" dt="2021-01-17T11:57:04.525" v="547" actId="20577"/>
          <ac:spMkLst>
            <pc:docMk/>
            <pc:sldMk cId="3797255454" sldId="315"/>
            <ac:spMk id="2" creationId="{4B5A6608-682C-4FFA-9F0C-F465CF571293}"/>
          </ac:spMkLst>
        </pc:spChg>
        <pc:spChg chg="del mod">
          <ac:chgData name="Weber Markus" userId="abc4a179-4f7a-49a5-839a-1f02097a4bb5" providerId="ADAL" clId="{32652102-A758-414D-ABA2-52ED0DEA8C90}" dt="2021-01-17T12:05:07.209" v="611" actId="478"/>
          <ac:spMkLst>
            <pc:docMk/>
            <pc:sldMk cId="3797255454" sldId="315"/>
            <ac:spMk id="19" creationId="{058C20D7-095E-4520-ABE4-1499C5BF68D9}"/>
          </ac:spMkLst>
        </pc:spChg>
        <pc:picChg chg="del">
          <ac:chgData name="Weber Markus" userId="abc4a179-4f7a-49a5-839a-1f02097a4bb5" providerId="ADAL" clId="{32652102-A758-414D-ABA2-52ED0DEA8C90}" dt="2021-01-17T12:05:59.850" v="628" actId="478"/>
          <ac:picMkLst>
            <pc:docMk/>
            <pc:sldMk cId="3797255454" sldId="315"/>
            <ac:picMk id="7" creationId="{82779F07-0D44-48A4-9174-5D5D059099B7}"/>
          </ac:picMkLst>
        </pc:picChg>
        <pc:picChg chg="add">
          <ac:chgData name="Weber Markus" userId="abc4a179-4f7a-49a5-839a-1f02097a4bb5" providerId="ADAL" clId="{32652102-A758-414D-ABA2-52ED0DEA8C90}" dt="2021-01-17T12:06:01.309" v="629"/>
          <ac:picMkLst>
            <pc:docMk/>
            <pc:sldMk cId="3797255454" sldId="315"/>
            <ac:picMk id="13" creationId="{7C9FC720-1D6A-418A-9C57-02AE6B12B971}"/>
          </ac:picMkLst>
        </pc:picChg>
        <pc:picChg chg="add del mod">
          <ac:chgData name="Weber Markus" userId="abc4a179-4f7a-49a5-839a-1f02097a4bb5" providerId="ADAL" clId="{32652102-A758-414D-ABA2-52ED0DEA8C90}" dt="2021-01-17T12:05:05.082" v="609" actId="478"/>
          <ac:picMkLst>
            <pc:docMk/>
            <pc:sldMk cId="3797255454" sldId="315"/>
            <ac:picMk id="1026" creationId="{E61A4753-1307-482C-BE13-B3AB74231AC5}"/>
          </ac:picMkLst>
        </pc:picChg>
      </pc:sldChg>
      <pc:sldChg chg="modSp">
        <pc:chgData name="Weber Markus" userId="abc4a179-4f7a-49a5-839a-1f02097a4bb5" providerId="ADAL" clId="{32652102-A758-414D-ABA2-52ED0DEA8C90}" dt="2021-01-17T13:27:59.931" v="1621" actId="20578"/>
        <pc:sldMkLst>
          <pc:docMk/>
          <pc:sldMk cId="3533824150" sldId="317"/>
        </pc:sldMkLst>
        <pc:spChg chg="mod">
          <ac:chgData name="Weber Markus" userId="abc4a179-4f7a-49a5-839a-1f02097a4bb5" providerId="ADAL" clId="{32652102-A758-414D-ABA2-52ED0DEA8C90}" dt="2021-01-17T13:27:59.931" v="1621" actId="20578"/>
          <ac:spMkLst>
            <pc:docMk/>
            <pc:sldMk cId="3533824150" sldId="317"/>
            <ac:spMk id="6" creationId="{1A102C66-385C-4541-BC0E-72D33ECB26B5}"/>
          </ac:spMkLst>
        </pc:spChg>
      </pc:sldChg>
      <pc:sldChg chg="addSp modSp modAnim">
        <pc:chgData name="Weber Markus" userId="abc4a179-4f7a-49a5-839a-1f02097a4bb5" providerId="ADAL" clId="{32652102-A758-414D-ABA2-52ED0DEA8C90}" dt="2021-01-17T13:29:41.695" v="1624"/>
        <pc:sldMkLst>
          <pc:docMk/>
          <pc:sldMk cId="2677008066" sldId="320"/>
        </pc:sldMkLst>
        <pc:spChg chg="add mod">
          <ac:chgData name="Weber Markus" userId="abc4a179-4f7a-49a5-839a-1f02097a4bb5" providerId="ADAL" clId="{32652102-A758-414D-ABA2-52ED0DEA8C90}" dt="2021-01-17T13:29:36.908" v="1623" actId="1076"/>
          <ac:spMkLst>
            <pc:docMk/>
            <pc:sldMk cId="2677008066" sldId="320"/>
            <ac:spMk id="8" creationId="{90B82DFD-9D02-46E7-BF6D-0DEC4B0221BB}"/>
          </ac:spMkLst>
        </pc:spChg>
      </pc:sldChg>
      <pc:sldChg chg="addSp modSp add del">
        <pc:chgData name="Weber Markus" userId="abc4a179-4f7a-49a5-839a-1f02097a4bb5" providerId="ADAL" clId="{32652102-A758-414D-ABA2-52ED0DEA8C90}" dt="2021-01-17T11:52:27.650" v="486" actId="2696"/>
        <pc:sldMkLst>
          <pc:docMk/>
          <pc:sldMk cId="1326717739" sldId="322"/>
        </pc:sldMkLst>
        <pc:spChg chg="mod">
          <ac:chgData name="Weber Markus" userId="abc4a179-4f7a-49a5-839a-1f02097a4bb5" providerId="ADAL" clId="{32652102-A758-414D-ABA2-52ED0DEA8C90}" dt="2021-01-17T11:35:18.115" v="384" actId="20577"/>
          <ac:spMkLst>
            <pc:docMk/>
            <pc:sldMk cId="1326717739" sldId="322"/>
            <ac:spMk id="2" creationId="{272DD498-7F17-4C36-9BF6-B1EA6B719F15}"/>
          </ac:spMkLst>
        </pc:spChg>
        <pc:picChg chg="add mod">
          <ac:chgData name="Weber Markus" userId="abc4a179-4f7a-49a5-839a-1f02097a4bb5" providerId="ADAL" clId="{32652102-A758-414D-ABA2-52ED0DEA8C90}" dt="2021-01-17T11:47:21.182" v="396" actId="14100"/>
          <ac:picMkLst>
            <pc:docMk/>
            <pc:sldMk cId="1326717739" sldId="322"/>
            <ac:picMk id="7" creationId="{D4FFA180-6421-427F-B005-FDD61EA155F6}"/>
          </ac:picMkLst>
        </pc:picChg>
        <pc:picChg chg="add mod ord">
          <ac:chgData name="Weber Markus" userId="abc4a179-4f7a-49a5-839a-1f02097a4bb5" providerId="ADAL" clId="{32652102-A758-414D-ABA2-52ED0DEA8C90}" dt="2021-01-17T11:38:10.861" v="391" actId="167"/>
          <ac:picMkLst>
            <pc:docMk/>
            <pc:sldMk cId="1326717739" sldId="322"/>
            <ac:picMk id="8" creationId="{85F8596B-30A4-41D1-8433-F98073ADD14C}"/>
          </ac:picMkLst>
        </pc:picChg>
      </pc:sldChg>
      <pc:sldChg chg="addSp delSp modSp add">
        <pc:chgData name="Weber Markus" userId="abc4a179-4f7a-49a5-839a-1f02097a4bb5" providerId="ADAL" clId="{32652102-A758-414D-ABA2-52ED0DEA8C90}" dt="2021-01-17T13:54:17.195" v="1841" actId="1076"/>
        <pc:sldMkLst>
          <pc:docMk/>
          <pc:sldMk cId="84584577" sldId="323"/>
        </pc:sldMkLst>
        <pc:spChg chg="mod">
          <ac:chgData name="Weber Markus" userId="abc4a179-4f7a-49a5-839a-1f02097a4bb5" providerId="ADAL" clId="{32652102-A758-414D-ABA2-52ED0DEA8C90}" dt="2021-01-17T13:03:34.651" v="1419" actId="20577"/>
          <ac:spMkLst>
            <pc:docMk/>
            <pc:sldMk cId="84584577" sldId="323"/>
            <ac:spMk id="2" creationId="{42D32B58-31F5-4E2D-BE2C-03C6E3CDB96E}"/>
          </ac:spMkLst>
        </pc:spChg>
        <pc:spChg chg="add mod">
          <ac:chgData name="Weber Markus" userId="abc4a179-4f7a-49a5-839a-1f02097a4bb5" providerId="ADAL" clId="{32652102-A758-414D-ABA2-52ED0DEA8C90}" dt="2021-01-17T11:50:26.822" v="447" actId="1076"/>
          <ac:spMkLst>
            <pc:docMk/>
            <pc:sldMk cId="84584577" sldId="323"/>
            <ac:spMk id="9" creationId="{4B9A9E25-F93D-42C2-8C4D-4AE5FAED71D2}"/>
          </ac:spMkLst>
        </pc:spChg>
        <pc:spChg chg="add mod">
          <ac:chgData name="Weber Markus" userId="abc4a179-4f7a-49a5-839a-1f02097a4bb5" providerId="ADAL" clId="{32652102-A758-414D-ABA2-52ED0DEA8C90}" dt="2021-01-17T11:51:01.403" v="474" actId="20577"/>
          <ac:spMkLst>
            <pc:docMk/>
            <pc:sldMk cId="84584577" sldId="323"/>
            <ac:spMk id="10" creationId="{C5FD9CCE-DFA2-4230-9B1B-CFAF82FFBF31}"/>
          </ac:spMkLst>
        </pc:spChg>
        <pc:spChg chg="add mod">
          <ac:chgData name="Weber Markus" userId="abc4a179-4f7a-49a5-839a-1f02097a4bb5" providerId="ADAL" clId="{32652102-A758-414D-ABA2-52ED0DEA8C90}" dt="2021-01-17T13:54:17.195" v="1841" actId="1076"/>
          <ac:spMkLst>
            <pc:docMk/>
            <pc:sldMk cId="84584577" sldId="323"/>
            <ac:spMk id="11" creationId="{DC82E853-12BC-4337-ACB7-9CEB3F9631CE}"/>
          </ac:spMkLst>
        </pc:spChg>
        <pc:picChg chg="add mod">
          <ac:chgData name="Weber Markus" userId="abc4a179-4f7a-49a5-839a-1f02097a4bb5" providerId="ADAL" clId="{32652102-A758-414D-ABA2-52ED0DEA8C90}" dt="2021-01-17T11:48:26.162" v="402" actId="14100"/>
          <ac:picMkLst>
            <pc:docMk/>
            <pc:sldMk cId="84584577" sldId="323"/>
            <ac:picMk id="7" creationId="{B51EFC63-AAD8-4AF3-8B9B-AFE14D1C40EC}"/>
          </ac:picMkLst>
        </pc:picChg>
        <pc:picChg chg="add mod">
          <ac:chgData name="Weber Markus" userId="abc4a179-4f7a-49a5-839a-1f02097a4bb5" providerId="ADAL" clId="{32652102-A758-414D-ABA2-52ED0DEA8C90}" dt="2021-01-17T11:52:12.324" v="485" actId="14100"/>
          <ac:picMkLst>
            <pc:docMk/>
            <pc:sldMk cId="84584577" sldId="323"/>
            <ac:picMk id="8" creationId="{3D2B0516-92E3-4A29-AF2E-F4E5ED1B85F6}"/>
          </ac:picMkLst>
        </pc:picChg>
        <pc:picChg chg="add del mod">
          <ac:chgData name="Weber Markus" userId="abc4a179-4f7a-49a5-839a-1f02097a4bb5" providerId="ADAL" clId="{32652102-A758-414D-ABA2-52ED0DEA8C90}" dt="2021-01-17T12:14:51.142" v="679" actId="478"/>
          <ac:picMkLst>
            <pc:docMk/>
            <pc:sldMk cId="84584577" sldId="323"/>
            <ac:picMk id="13" creationId="{3C1CA804-1A63-4A5F-B5B6-696E0A57A487}"/>
          </ac:picMkLst>
        </pc:picChg>
        <pc:picChg chg="add mod">
          <ac:chgData name="Weber Markus" userId="abc4a179-4f7a-49a5-839a-1f02097a4bb5" providerId="ADAL" clId="{32652102-A758-414D-ABA2-52ED0DEA8C90}" dt="2021-01-17T12:14:48.226" v="678" actId="167"/>
          <ac:picMkLst>
            <pc:docMk/>
            <pc:sldMk cId="84584577" sldId="323"/>
            <ac:picMk id="3074" creationId="{6999925A-7C70-4750-A855-973BE465EEAB}"/>
          </ac:picMkLst>
        </pc:picChg>
      </pc:sldChg>
      <pc:sldChg chg="addSp delSp modSp add">
        <pc:chgData name="Weber Markus" userId="abc4a179-4f7a-49a5-839a-1f02097a4bb5" providerId="ADAL" clId="{32652102-A758-414D-ABA2-52ED0DEA8C90}" dt="2021-01-17T11:58:03.766" v="557" actId="478"/>
        <pc:sldMkLst>
          <pc:docMk/>
          <pc:sldMk cId="2327214457" sldId="324"/>
        </pc:sldMkLst>
        <pc:spChg chg="mod">
          <ac:chgData name="Weber Markus" userId="abc4a179-4f7a-49a5-839a-1f02097a4bb5" providerId="ADAL" clId="{32652102-A758-414D-ABA2-52ED0DEA8C90}" dt="2021-01-17T11:56:56.512" v="534" actId="20577"/>
          <ac:spMkLst>
            <pc:docMk/>
            <pc:sldMk cId="2327214457" sldId="324"/>
            <ac:spMk id="2" creationId="{3263BA88-0412-4684-8B09-102026D3C382}"/>
          </ac:spMkLst>
        </pc:spChg>
        <pc:picChg chg="add mod modCrop">
          <ac:chgData name="Weber Markus" userId="abc4a179-4f7a-49a5-839a-1f02097a4bb5" providerId="ADAL" clId="{32652102-A758-414D-ABA2-52ED0DEA8C90}" dt="2021-01-17T11:56:23.437" v="506" actId="14100"/>
          <ac:picMkLst>
            <pc:docMk/>
            <pc:sldMk cId="2327214457" sldId="324"/>
            <ac:picMk id="7" creationId="{F744C221-B21A-4845-B5F0-F5F12B11A84E}"/>
          </ac:picMkLst>
        </pc:picChg>
        <pc:picChg chg="add mod">
          <ac:chgData name="Weber Markus" userId="abc4a179-4f7a-49a5-839a-1f02097a4bb5" providerId="ADAL" clId="{32652102-A758-414D-ABA2-52ED0DEA8C90}" dt="2021-01-17T11:56:20.669" v="505" actId="14100"/>
          <ac:picMkLst>
            <pc:docMk/>
            <pc:sldMk cId="2327214457" sldId="324"/>
            <ac:picMk id="8" creationId="{FCC4D1E4-7ED9-492D-8EF1-16094766E10E}"/>
          </ac:picMkLst>
        </pc:picChg>
        <pc:picChg chg="add del mod">
          <ac:chgData name="Weber Markus" userId="abc4a179-4f7a-49a5-839a-1f02097a4bb5" providerId="ADAL" clId="{32652102-A758-414D-ABA2-52ED0DEA8C90}" dt="2021-01-17T11:58:03.766" v="557" actId="478"/>
          <ac:picMkLst>
            <pc:docMk/>
            <pc:sldMk cId="2327214457" sldId="324"/>
            <ac:picMk id="11" creationId="{B9B74EEB-C696-445B-A513-D2CE61F4A86D}"/>
          </ac:picMkLst>
        </pc:picChg>
        <pc:picChg chg="add mod">
          <ac:chgData name="Weber Markus" userId="abc4a179-4f7a-49a5-839a-1f02097a4bb5" providerId="ADAL" clId="{32652102-A758-414D-ABA2-52ED0DEA8C90}" dt="2021-01-17T11:56:28.119" v="507" actId="14100"/>
          <ac:picMkLst>
            <pc:docMk/>
            <pc:sldMk cId="2327214457" sldId="324"/>
            <ac:picMk id="2050" creationId="{A619FA34-3F40-4B1A-B364-39B37D449DA5}"/>
          </ac:picMkLst>
        </pc:picChg>
        <pc:picChg chg="add mod">
          <ac:chgData name="Weber Markus" userId="abc4a179-4f7a-49a5-839a-1f02097a4bb5" providerId="ADAL" clId="{32652102-A758-414D-ABA2-52ED0DEA8C90}" dt="2021-01-17T11:58:01.608" v="556" actId="1076"/>
          <ac:picMkLst>
            <pc:docMk/>
            <pc:sldMk cId="2327214457" sldId="324"/>
            <ac:picMk id="2052" creationId="{DCC51CFA-E033-4F84-9C5A-A84B77BF951E}"/>
          </ac:picMkLst>
        </pc:picChg>
      </pc:sldChg>
      <pc:sldChg chg="addSp delSp modSp add del mod modClrScheme chgLayout">
        <pc:chgData name="Weber Markus" userId="abc4a179-4f7a-49a5-839a-1f02097a4bb5" providerId="ADAL" clId="{32652102-A758-414D-ABA2-52ED0DEA8C90}" dt="2021-01-17T12:12:30.177" v="660" actId="2696"/>
        <pc:sldMkLst>
          <pc:docMk/>
          <pc:sldMk cId="3751860913" sldId="325"/>
        </pc:sldMkLst>
        <pc:spChg chg="del">
          <ac:chgData name="Weber Markus" userId="abc4a179-4f7a-49a5-839a-1f02097a4bb5" providerId="ADAL" clId="{32652102-A758-414D-ABA2-52ED0DEA8C90}" dt="2021-01-17T12:01:41.172" v="562" actId="26606"/>
          <ac:spMkLst>
            <pc:docMk/>
            <pc:sldMk cId="3751860913" sldId="325"/>
            <ac:spMk id="2" creationId="{9BD494AB-E5E6-49C1-854E-D23F388E06D8}"/>
          </ac:spMkLst>
        </pc:spChg>
        <pc:spChg chg="mod">
          <ac:chgData name="Weber Markus" userId="abc4a179-4f7a-49a5-839a-1f02097a4bb5" providerId="ADAL" clId="{32652102-A758-414D-ABA2-52ED0DEA8C90}" dt="2021-01-17T12:01:41.172" v="562" actId="26606"/>
          <ac:spMkLst>
            <pc:docMk/>
            <pc:sldMk cId="3751860913" sldId="325"/>
            <ac:spMk id="3" creationId="{373934FA-698D-4D52-9078-5F89CACBC64C}"/>
          </ac:spMkLst>
        </pc:spChg>
        <pc:spChg chg="mod">
          <ac:chgData name="Weber Markus" userId="abc4a179-4f7a-49a5-839a-1f02097a4bb5" providerId="ADAL" clId="{32652102-A758-414D-ABA2-52ED0DEA8C90}" dt="2021-01-17T12:01:41.172" v="562" actId="26606"/>
          <ac:spMkLst>
            <pc:docMk/>
            <pc:sldMk cId="3751860913" sldId="325"/>
            <ac:spMk id="4" creationId="{DAF42C0F-EC62-48A3-AE96-EC00F2FFF77C}"/>
          </ac:spMkLst>
        </pc:spChg>
        <pc:spChg chg="mod">
          <ac:chgData name="Weber Markus" userId="abc4a179-4f7a-49a5-839a-1f02097a4bb5" providerId="ADAL" clId="{32652102-A758-414D-ABA2-52ED0DEA8C90}" dt="2021-01-17T12:01:41.172" v="562" actId="26606"/>
          <ac:spMkLst>
            <pc:docMk/>
            <pc:sldMk cId="3751860913" sldId="325"/>
            <ac:spMk id="5" creationId="{E4BEDE86-745F-46D4-92B4-A7DACE48A773}"/>
          </ac:spMkLst>
        </pc:spChg>
        <pc:spChg chg="del">
          <ac:chgData name="Weber Markus" userId="abc4a179-4f7a-49a5-839a-1f02097a4bb5" providerId="ADAL" clId="{32652102-A758-414D-ABA2-52ED0DEA8C90}" dt="2021-01-17T12:01:41.172" v="562" actId="26606"/>
          <ac:spMkLst>
            <pc:docMk/>
            <pc:sldMk cId="3751860913" sldId="325"/>
            <ac:spMk id="6" creationId="{889438F3-2F7E-4B84-A417-87DB590DBFBE}"/>
          </ac:spMkLst>
        </pc:spChg>
        <pc:spChg chg="add mod">
          <ac:chgData name="Weber Markus" userId="abc4a179-4f7a-49a5-839a-1f02097a4bb5" providerId="ADAL" clId="{32652102-A758-414D-ABA2-52ED0DEA8C90}" dt="2021-01-17T12:02:48.053" v="601" actId="20577"/>
          <ac:spMkLst>
            <pc:docMk/>
            <pc:sldMk cId="3751860913" sldId="325"/>
            <ac:spMk id="8" creationId="{909A8C71-3D60-4AF5-82C1-98A9A340CC75}"/>
          </ac:spMkLst>
        </pc:spChg>
        <pc:spChg chg="add mod">
          <ac:chgData name="Weber Markus" userId="abc4a179-4f7a-49a5-839a-1f02097a4bb5" providerId="ADAL" clId="{32652102-A758-414D-ABA2-52ED0DEA8C90}" dt="2021-01-17T12:02:10.028" v="564"/>
          <ac:spMkLst>
            <pc:docMk/>
            <pc:sldMk cId="3751860913" sldId="325"/>
            <ac:spMk id="9" creationId="{54658DFC-BCFF-41F4-8308-7FD429977161}"/>
          </ac:spMkLst>
        </pc:spChg>
        <pc:spChg chg="add del mod">
          <ac:chgData name="Weber Markus" userId="abc4a179-4f7a-49a5-839a-1f02097a4bb5" providerId="ADAL" clId="{32652102-A758-414D-ABA2-52ED0DEA8C90}" dt="2021-01-17T12:02:10.028" v="564"/>
          <ac:spMkLst>
            <pc:docMk/>
            <pc:sldMk cId="3751860913" sldId="325"/>
            <ac:spMk id="12" creationId="{D81DADDE-F026-4CC8-8950-64DD888B0E24}"/>
          </ac:spMkLst>
        </pc:spChg>
        <pc:picChg chg="add mod modCrop">
          <ac:chgData name="Weber Markus" userId="abc4a179-4f7a-49a5-839a-1f02097a4bb5" providerId="ADAL" clId="{32652102-A758-414D-ABA2-52ED0DEA8C90}" dt="2021-01-17T12:02:13.035" v="565" actId="14100"/>
          <ac:picMkLst>
            <pc:docMk/>
            <pc:sldMk cId="3751860913" sldId="325"/>
            <ac:picMk id="7" creationId="{958A4D3B-EA6C-4F97-AFC7-098092201B60}"/>
          </ac:picMkLst>
        </pc:picChg>
        <pc:picChg chg="add">
          <ac:chgData name="Weber Markus" userId="abc4a179-4f7a-49a5-839a-1f02097a4bb5" providerId="ADAL" clId="{32652102-A758-414D-ABA2-52ED0DEA8C90}" dt="2021-01-17T12:05:49.997" v="627"/>
          <ac:picMkLst>
            <pc:docMk/>
            <pc:sldMk cId="3751860913" sldId="325"/>
            <ac:picMk id="11" creationId="{3B8E4B17-22A9-4CC3-A386-16192ADDEF8D}"/>
          </ac:picMkLst>
        </pc:picChg>
      </pc:sldChg>
      <pc:sldChg chg="addSp modSp add modAnim">
        <pc:chgData name="Weber Markus" userId="abc4a179-4f7a-49a5-839a-1f02097a4bb5" providerId="ADAL" clId="{32652102-A758-414D-ABA2-52ED0DEA8C90}" dt="2021-01-17T12:17:05.830" v="719" actId="1076"/>
        <pc:sldMkLst>
          <pc:docMk/>
          <pc:sldMk cId="2866430862" sldId="326"/>
        </pc:sldMkLst>
        <pc:spChg chg="mod">
          <ac:chgData name="Weber Markus" userId="abc4a179-4f7a-49a5-839a-1f02097a4bb5" providerId="ADAL" clId="{32652102-A758-414D-ABA2-52ED0DEA8C90}" dt="2021-01-17T12:05:18.499" v="623" actId="20577"/>
          <ac:spMkLst>
            <pc:docMk/>
            <pc:sldMk cId="2866430862" sldId="326"/>
            <ac:spMk id="2" creationId="{AA004A02-F8BE-4804-B437-7786D504D438}"/>
          </ac:spMkLst>
        </pc:spChg>
        <pc:spChg chg="add mod">
          <ac:chgData name="Weber Markus" userId="abc4a179-4f7a-49a5-839a-1f02097a4bb5" providerId="ADAL" clId="{32652102-A758-414D-ABA2-52ED0DEA8C90}" dt="2021-01-17T12:17:05.830" v="719" actId="1076"/>
          <ac:spMkLst>
            <pc:docMk/>
            <pc:sldMk cId="2866430862" sldId="326"/>
            <ac:spMk id="9" creationId="{8A946016-D78A-4E68-8B76-371945B6AA38}"/>
          </ac:spMkLst>
        </pc:spChg>
        <pc:spChg chg="add mod">
          <ac:chgData name="Weber Markus" userId="abc4a179-4f7a-49a5-839a-1f02097a4bb5" providerId="ADAL" clId="{32652102-A758-414D-ABA2-52ED0DEA8C90}" dt="2021-01-17T12:16:04.720" v="696" actId="1076"/>
          <ac:spMkLst>
            <pc:docMk/>
            <pc:sldMk cId="2866430862" sldId="326"/>
            <ac:spMk id="11" creationId="{3044D6B7-FA61-4787-BA3A-40530164D3C7}"/>
          </ac:spMkLst>
        </pc:spChg>
        <pc:spChg chg="add mod">
          <ac:chgData name="Weber Markus" userId="abc4a179-4f7a-49a5-839a-1f02097a4bb5" providerId="ADAL" clId="{32652102-A758-414D-ABA2-52ED0DEA8C90}" dt="2021-01-17T12:16:37.830" v="718" actId="20577"/>
          <ac:spMkLst>
            <pc:docMk/>
            <pc:sldMk cId="2866430862" sldId="326"/>
            <ac:spMk id="12" creationId="{1264011C-511C-425C-A8C1-1F4B033D56D0}"/>
          </ac:spMkLst>
        </pc:spChg>
        <pc:picChg chg="add mod">
          <ac:chgData name="Weber Markus" userId="abc4a179-4f7a-49a5-839a-1f02097a4bb5" providerId="ADAL" clId="{32652102-A758-414D-ABA2-52ED0DEA8C90}" dt="2021-01-17T12:05:32.411" v="624" actId="1076"/>
          <ac:picMkLst>
            <pc:docMk/>
            <pc:sldMk cId="2866430862" sldId="326"/>
            <ac:picMk id="8" creationId="{782D32A3-84F5-42B7-9FCE-3AA7EC0946A5}"/>
          </ac:picMkLst>
        </pc:picChg>
        <pc:picChg chg="add mod">
          <ac:chgData name="Weber Markus" userId="abc4a179-4f7a-49a5-839a-1f02097a4bb5" providerId="ADAL" clId="{32652102-A758-414D-ABA2-52ED0DEA8C90}" dt="2021-01-17T12:17:05.830" v="719" actId="1076"/>
          <ac:picMkLst>
            <pc:docMk/>
            <pc:sldMk cId="2866430862" sldId="326"/>
            <ac:picMk id="10" creationId="{9E0FD3D7-4A71-42B7-AB29-B1E372161DBD}"/>
          </ac:picMkLst>
        </pc:picChg>
        <pc:picChg chg="add mod">
          <ac:chgData name="Weber Markus" userId="abc4a179-4f7a-49a5-839a-1f02097a4bb5" providerId="ADAL" clId="{32652102-A758-414D-ABA2-52ED0DEA8C90}" dt="2021-01-17T12:16:16.308" v="699" actId="1076"/>
          <ac:picMkLst>
            <pc:docMk/>
            <pc:sldMk cId="2866430862" sldId="326"/>
            <ac:picMk id="5122" creationId="{E9763644-089B-486A-880B-7A7616855677}"/>
          </ac:picMkLst>
        </pc:picChg>
      </pc:sldChg>
      <pc:sldChg chg="del">
        <pc:chgData name="Weber Markus" userId="abc4a179-4f7a-49a5-839a-1f02097a4bb5" providerId="ADAL" clId="{32652102-A758-414D-ABA2-52ED0DEA8C90}" dt="2021-01-17T12:07:33.119" v="648" actId="2696"/>
        <pc:sldMkLst>
          <pc:docMk/>
          <pc:sldMk cId="1760268330" sldId="327"/>
        </pc:sldMkLst>
      </pc:sldChg>
      <pc:sldChg chg="addSp delSp modSp add mod modClrScheme chgLayout">
        <pc:chgData name="Weber Markus" userId="abc4a179-4f7a-49a5-839a-1f02097a4bb5" providerId="ADAL" clId="{32652102-A758-414D-ABA2-52ED0DEA8C90}" dt="2021-01-17T13:59:59.482" v="1892"/>
        <pc:sldMkLst>
          <pc:docMk/>
          <pc:sldMk cId="4213606795" sldId="327"/>
        </pc:sldMkLst>
        <pc:spChg chg="del">
          <ac:chgData name="Weber Markus" userId="abc4a179-4f7a-49a5-839a-1f02097a4bb5" providerId="ADAL" clId="{32652102-A758-414D-ABA2-52ED0DEA8C90}" dt="2021-01-17T12:11:51.208" v="653" actId="26606"/>
          <ac:spMkLst>
            <pc:docMk/>
            <pc:sldMk cId="4213606795" sldId="327"/>
            <ac:spMk id="2" creationId="{7EDC0DEA-1AE8-4B28-9225-DBAB734D75DA}"/>
          </ac:spMkLst>
        </pc:spChg>
        <pc:spChg chg="mod">
          <ac:chgData name="Weber Markus" userId="abc4a179-4f7a-49a5-839a-1f02097a4bb5" providerId="ADAL" clId="{32652102-A758-414D-ABA2-52ED0DEA8C90}" dt="2021-01-17T12:11:51.208" v="653" actId="26606"/>
          <ac:spMkLst>
            <pc:docMk/>
            <pc:sldMk cId="4213606795" sldId="327"/>
            <ac:spMk id="3" creationId="{2C8E3213-DEEA-4E3B-9962-227511CD5CD7}"/>
          </ac:spMkLst>
        </pc:spChg>
        <pc:spChg chg="mod">
          <ac:chgData name="Weber Markus" userId="abc4a179-4f7a-49a5-839a-1f02097a4bb5" providerId="ADAL" clId="{32652102-A758-414D-ABA2-52ED0DEA8C90}" dt="2021-01-17T12:11:51.208" v="653" actId="26606"/>
          <ac:spMkLst>
            <pc:docMk/>
            <pc:sldMk cId="4213606795" sldId="327"/>
            <ac:spMk id="4" creationId="{E602F2F9-7CA5-4D34-BA61-CC751020693E}"/>
          </ac:spMkLst>
        </pc:spChg>
        <pc:spChg chg="mod">
          <ac:chgData name="Weber Markus" userId="abc4a179-4f7a-49a5-839a-1f02097a4bb5" providerId="ADAL" clId="{32652102-A758-414D-ABA2-52ED0DEA8C90}" dt="2021-01-17T12:11:51.208" v="653" actId="26606"/>
          <ac:spMkLst>
            <pc:docMk/>
            <pc:sldMk cId="4213606795" sldId="327"/>
            <ac:spMk id="5" creationId="{36E8C4C0-A1DB-4BDF-A069-6CA533811F45}"/>
          </ac:spMkLst>
        </pc:spChg>
        <pc:spChg chg="del">
          <ac:chgData name="Weber Markus" userId="abc4a179-4f7a-49a5-839a-1f02097a4bb5" providerId="ADAL" clId="{32652102-A758-414D-ABA2-52ED0DEA8C90}" dt="2021-01-17T12:11:51.208" v="653" actId="26606"/>
          <ac:spMkLst>
            <pc:docMk/>
            <pc:sldMk cId="4213606795" sldId="327"/>
            <ac:spMk id="6" creationId="{7D34EF66-FD70-42BA-9FCB-608F9E5C6530}"/>
          </ac:spMkLst>
        </pc:spChg>
        <pc:spChg chg="add mod">
          <ac:chgData name="Weber Markus" userId="abc4a179-4f7a-49a5-839a-1f02097a4bb5" providerId="ADAL" clId="{32652102-A758-414D-ABA2-52ED0DEA8C90}" dt="2021-01-17T12:26:59.357" v="983"/>
          <ac:spMkLst>
            <pc:docMk/>
            <pc:sldMk cId="4213606795" sldId="327"/>
            <ac:spMk id="9" creationId="{9AC747D4-1F1B-43EB-B301-EBFEB2F0A6C4}"/>
          </ac:spMkLst>
        </pc:spChg>
        <pc:spChg chg="add mod">
          <ac:chgData name="Weber Markus" userId="abc4a179-4f7a-49a5-839a-1f02097a4bb5" providerId="ADAL" clId="{32652102-A758-414D-ABA2-52ED0DEA8C90}" dt="2021-01-17T12:12:12.698" v="656"/>
          <ac:spMkLst>
            <pc:docMk/>
            <pc:sldMk cId="4213606795" sldId="327"/>
            <ac:spMk id="12" creationId="{AB4B2AE2-CDB4-4DFB-92CB-8D00625FCC1C}"/>
          </ac:spMkLst>
        </pc:spChg>
        <pc:picChg chg="add del mod">
          <ac:chgData name="Weber Markus" userId="abc4a179-4f7a-49a5-839a-1f02097a4bb5" providerId="ADAL" clId="{32652102-A758-414D-ABA2-52ED0DEA8C90}" dt="2021-01-17T12:26:55.194" v="982" actId="478"/>
          <ac:picMkLst>
            <pc:docMk/>
            <pc:sldMk cId="4213606795" sldId="327"/>
            <ac:picMk id="7" creationId="{C8841C0E-7211-4E0E-885D-CA378F9906FC}"/>
          </ac:picMkLst>
        </pc:picChg>
        <pc:picChg chg="add del">
          <ac:chgData name="Weber Markus" userId="abc4a179-4f7a-49a5-839a-1f02097a4bb5" providerId="ADAL" clId="{32652102-A758-414D-ABA2-52ED0DEA8C90}" dt="2021-01-17T12:12:20.500" v="658"/>
          <ac:picMkLst>
            <pc:docMk/>
            <pc:sldMk cId="4213606795" sldId="327"/>
            <ac:picMk id="8" creationId="{37802E16-02A6-44EE-BA74-0E2E5474E435}"/>
          </ac:picMkLst>
        </pc:picChg>
        <pc:picChg chg="add del">
          <ac:chgData name="Weber Markus" userId="abc4a179-4f7a-49a5-839a-1f02097a4bb5" providerId="ADAL" clId="{32652102-A758-414D-ABA2-52ED0DEA8C90}" dt="2021-01-17T13:59:54.784" v="1891" actId="478"/>
          <ac:picMkLst>
            <pc:docMk/>
            <pc:sldMk cId="4213606795" sldId="327"/>
            <ac:picMk id="10" creationId="{5AC83923-961E-4013-A2B6-F919A4296288}"/>
          </ac:picMkLst>
        </pc:picChg>
        <pc:picChg chg="add del">
          <ac:chgData name="Weber Markus" userId="abc4a179-4f7a-49a5-839a-1f02097a4bb5" providerId="ADAL" clId="{32652102-A758-414D-ABA2-52ED0DEA8C90}" dt="2021-01-17T12:14:11.178" v="666"/>
          <ac:picMkLst>
            <pc:docMk/>
            <pc:sldMk cId="4213606795" sldId="327"/>
            <ac:picMk id="11" creationId="{0A987309-4E02-47A6-BAE9-3E086673D6E1}"/>
          </ac:picMkLst>
        </pc:picChg>
        <pc:picChg chg="add mod">
          <ac:chgData name="Weber Markus" userId="abc4a179-4f7a-49a5-839a-1f02097a4bb5" providerId="ADAL" clId="{32652102-A758-414D-ABA2-52ED0DEA8C90}" dt="2021-01-17T12:27:10.053" v="987" actId="14100"/>
          <ac:picMkLst>
            <pc:docMk/>
            <pc:sldMk cId="4213606795" sldId="327"/>
            <ac:picMk id="13" creationId="{197D2260-0A36-4C66-8ACD-D1CA7291C7BD}"/>
          </ac:picMkLst>
        </pc:picChg>
        <pc:picChg chg="add del">
          <ac:chgData name="Weber Markus" userId="abc4a179-4f7a-49a5-839a-1f02097a4bb5" providerId="ADAL" clId="{32652102-A758-414D-ABA2-52ED0DEA8C90}" dt="2021-01-17T13:57:42.229" v="1868" actId="478"/>
          <ac:picMkLst>
            <pc:docMk/>
            <pc:sldMk cId="4213606795" sldId="327"/>
            <ac:picMk id="17410" creationId="{9C54808D-AC42-436C-ABAD-492175B95F70}"/>
          </ac:picMkLst>
        </pc:picChg>
        <pc:picChg chg="add del">
          <ac:chgData name="Weber Markus" userId="abc4a179-4f7a-49a5-839a-1f02097a4bb5" providerId="ADAL" clId="{32652102-A758-414D-ABA2-52ED0DEA8C90}" dt="2021-01-17T13:57:55.997" v="1870" actId="478"/>
          <ac:picMkLst>
            <pc:docMk/>
            <pc:sldMk cId="4213606795" sldId="327"/>
            <ac:picMk id="17412" creationId="{36C15A70-B248-414C-92BF-A9F8DF9DD519}"/>
          </ac:picMkLst>
        </pc:picChg>
        <pc:picChg chg="add del">
          <ac:chgData name="Weber Markus" userId="abc4a179-4f7a-49a5-839a-1f02097a4bb5" providerId="ADAL" clId="{32652102-A758-414D-ABA2-52ED0DEA8C90}" dt="2021-01-17T13:58:08.544" v="1872" actId="478"/>
          <ac:picMkLst>
            <pc:docMk/>
            <pc:sldMk cId="4213606795" sldId="327"/>
            <ac:picMk id="17414" creationId="{B84E4407-794E-4416-918C-3AE0ABC5ECD0}"/>
          </ac:picMkLst>
        </pc:picChg>
        <pc:picChg chg="add del">
          <ac:chgData name="Weber Markus" userId="abc4a179-4f7a-49a5-839a-1f02097a4bb5" providerId="ADAL" clId="{32652102-A758-414D-ABA2-52ED0DEA8C90}" dt="2021-01-17T13:58:28.561" v="1874" actId="478"/>
          <ac:picMkLst>
            <pc:docMk/>
            <pc:sldMk cId="4213606795" sldId="327"/>
            <ac:picMk id="17416" creationId="{22AEC997-EFBA-4931-A3CD-BC7A4A312C9D}"/>
          </ac:picMkLst>
        </pc:picChg>
        <pc:picChg chg="add del">
          <ac:chgData name="Weber Markus" userId="abc4a179-4f7a-49a5-839a-1f02097a4bb5" providerId="ADAL" clId="{32652102-A758-414D-ABA2-52ED0DEA8C90}" dt="2021-01-17T13:58:40.097" v="1876" actId="478"/>
          <ac:picMkLst>
            <pc:docMk/>
            <pc:sldMk cId="4213606795" sldId="327"/>
            <ac:picMk id="17418" creationId="{9D739FC9-13C8-4318-ADD4-759AC80DA993}"/>
          </ac:picMkLst>
        </pc:picChg>
        <pc:picChg chg="add del mod">
          <ac:chgData name="Weber Markus" userId="abc4a179-4f7a-49a5-839a-1f02097a4bb5" providerId="ADAL" clId="{32652102-A758-414D-ABA2-52ED0DEA8C90}" dt="2021-01-17T13:58:57.288" v="1879" actId="478"/>
          <ac:picMkLst>
            <pc:docMk/>
            <pc:sldMk cId="4213606795" sldId="327"/>
            <ac:picMk id="17420" creationId="{33D5F79E-4EB0-441A-AF4D-74722C4BFB66}"/>
          </ac:picMkLst>
        </pc:picChg>
        <pc:picChg chg="add del mod">
          <ac:chgData name="Weber Markus" userId="abc4a179-4f7a-49a5-839a-1f02097a4bb5" providerId="ADAL" clId="{32652102-A758-414D-ABA2-52ED0DEA8C90}" dt="2021-01-17T13:59:59.482" v="1892"/>
          <ac:picMkLst>
            <pc:docMk/>
            <pc:sldMk cId="4213606795" sldId="327"/>
            <ac:picMk id="17422" creationId="{F3FB9071-D5FD-454C-90CF-06049C5C34F4}"/>
          </ac:picMkLst>
        </pc:picChg>
      </pc:sldChg>
      <pc:sldChg chg="addSp delSp modSp add modAnim">
        <pc:chgData name="Weber Markus" userId="abc4a179-4f7a-49a5-839a-1f02097a4bb5" providerId="ADAL" clId="{32652102-A758-414D-ABA2-52ED0DEA8C90}" dt="2021-01-17T13:53:11.015" v="1822"/>
        <pc:sldMkLst>
          <pc:docMk/>
          <pc:sldMk cId="2599326053" sldId="328"/>
        </pc:sldMkLst>
        <pc:spChg chg="mod ord">
          <ac:chgData name="Weber Markus" userId="abc4a179-4f7a-49a5-839a-1f02097a4bb5" providerId="ADAL" clId="{32652102-A758-414D-ABA2-52ED0DEA8C90}" dt="2021-01-17T12:34:47.220" v="1095" actId="20577"/>
          <ac:spMkLst>
            <pc:docMk/>
            <pc:sldMk cId="2599326053" sldId="328"/>
            <ac:spMk id="2" creationId="{DDB9965A-CD6B-4642-AFDF-22186C37AAE0}"/>
          </ac:spMkLst>
        </pc:spChg>
        <pc:spChg chg="add del">
          <ac:chgData name="Weber Markus" userId="abc4a179-4f7a-49a5-839a-1f02097a4bb5" providerId="ADAL" clId="{32652102-A758-414D-ABA2-52ED0DEA8C90}" dt="2021-01-17T12:32:50.671" v="1043"/>
          <ac:spMkLst>
            <pc:docMk/>
            <pc:sldMk cId="2599326053" sldId="328"/>
            <ac:spMk id="7" creationId="{3546C23E-B601-46A4-B9C9-F2940C8E12CF}"/>
          </ac:spMkLst>
        </pc:spChg>
        <pc:spChg chg="add del mod">
          <ac:chgData name="Weber Markus" userId="abc4a179-4f7a-49a5-839a-1f02097a4bb5" providerId="ADAL" clId="{32652102-A758-414D-ABA2-52ED0DEA8C90}" dt="2021-01-17T12:33:02.284" v="1049" actId="478"/>
          <ac:spMkLst>
            <pc:docMk/>
            <pc:sldMk cId="2599326053" sldId="328"/>
            <ac:spMk id="9" creationId="{314AC9F9-1116-443F-AEA9-4670E83FA9FB}"/>
          </ac:spMkLst>
        </pc:spChg>
        <pc:spChg chg="add del">
          <ac:chgData name="Weber Markus" userId="abc4a179-4f7a-49a5-839a-1f02097a4bb5" providerId="ADAL" clId="{32652102-A758-414D-ABA2-52ED0DEA8C90}" dt="2021-01-17T12:33:16.493" v="1051"/>
          <ac:spMkLst>
            <pc:docMk/>
            <pc:sldMk cId="2599326053" sldId="328"/>
            <ac:spMk id="10" creationId="{81FACB90-085D-40C6-9BF0-0703B45056DC}"/>
          </ac:spMkLst>
        </pc:spChg>
        <pc:spChg chg="add mod">
          <ac:chgData name="Weber Markus" userId="abc4a179-4f7a-49a5-839a-1f02097a4bb5" providerId="ADAL" clId="{32652102-A758-414D-ABA2-52ED0DEA8C90}" dt="2021-01-17T13:50:42.477" v="1773" actId="1076"/>
          <ac:spMkLst>
            <pc:docMk/>
            <pc:sldMk cId="2599326053" sldId="328"/>
            <ac:spMk id="17" creationId="{DD58D6DF-21B6-400A-AC4F-7CCC12141A7F}"/>
          </ac:spMkLst>
        </pc:spChg>
        <pc:spChg chg="add mod">
          <ac:chgData name="Weber Markus" userId="abc4a179-4f7a-49a5-839a-1f02097a4bb5" providerId="ADAL" clId="{32652102-A758-414D-ABA2-52ED0DEA8C90}" dt="2021-01-17T13:50:54.063" v="1778" actId="20577"/>
          <ac:spMkLst>
            <pc:docMk/>
            <pc:sldMk cId="2599326053" sldId="328"/>
            <ac:spMk id="18" creationId="{31BCDAE8-A1CB-490C-AC31-3863DB8A1797}"/>
          </ac:spMkLst>
        </pc:spChg>
        <pc:spChg chg="add mod">
          <ac:chgData name="Weber Markus" userId="abc4a179-4f7a-49a5-839a-1f02097a4bb5" providerId="ADAL" clId="{32652102-A758-414D-ABA2-52ED0DEA8C90}" dt="2021-01-17T13:52:57.259" v="1819" actId="1076"/>
          <ac:spMkLst>
            <pc:docMk/>
            <pc:sldMk cId="2599326053" sldId="328"/>
            <ac:spMk id="20" creationId="{1B46BF93-CF5F-4C4B-B3A8-8AD9216C0587}"/>
          </ac:spMkLst>
        </pc:spChg>
        <pc:picChg chg="add del">
          <ac:chgData name="Weber Markus" userId="abc4a179-4f7a-49a5-839a-1f02097a4bb5" providerId="ADAL" clId="{32652102-A758-414D-ABA2-52ED0DEA8C90}" dt="2021-01-17T12:32:54.360" v="1045"/>
          <ac:picMkLst>
            <pc:docMk/>
            <pc:sldMk cId="2599326053" sldId="328"/>
            <ac:picMk id="8" creationId="{30D33F0C-EFCE-4EFF-8C6A-B4785A289A5A}"/>
          </ac:picMkLst>
        </pc:picChg>
        <pc:picChg chg="add del mod">
          <ac:chgData name="Weber Markus" userId="abc4a179-4f7a-49a5-839a-1f02097a4bb5" providerId="ADAL" clId="{32652102-A758-414D-ABA2-52ED0DEA8C90}" dt="2021-01-17T12:34:26.342" v="1063" actId="478"/>
          <ac:picMkLst>
            <pc:docMk/>
            <pc:sldMk cId="2599326053" sldId="328"/>
            <ac:picMk id="14" creationId="{519FA2F7-9A41-4D2E-BC0F-3E7E7AC205B7}"/>
          </ac:picMkLst>
        </pc:picChg>
        <pc:picChg chg="add mod">
          <ac:chgData name="Weber Markus" userId="abc4a179-4f7a-49a5-839a-1f02097a4bb5" providerId="ADAL" clId="{32652102-A758-414D-ABA2-52ED0DEA8C90}" dt="2021-01-17T12:32:18.689" v="1041" actId="732"/>
          <ac:picMkLst>
            <pc:docMk/>
            <pc:sldMk cId="2599326053" sldId="328"/>
            <ac:picMk id="19458" creationId="{7ACE1517-369F-4956-BE2F-FFCE326EE0ED}"/>
          </ac:picMkLst>
        </pc:picChg>
        <pc:picChg chg="add del">
          <ac:chgData name="Weber Markus" userId="abc4a179-4f7a-49a5-839a-1f02097a4bb5" providerId="ADAL" clId="{32652102-A758-414D-ABA2-52ED0DEA8C90}" dt="2021-01-17T12:33:32.626" v="1053"/>
          <ac:picMkLst>
            <pc:docMk/>
            <pc:sldMk cId="2599326053" sldId="328"/>
            <ac:picMk id="19466" creationId="{827E736A-87E5-4E70-BF64-C41C86217ACD}"/>
          </ac:picMkLst>
        </pc:picChg>
        <pc:picChg chg="add mod">
          <ac:chgData name="Weber Markus" userId="abc4a179-4f7a-49a5-839a-1f02097a4bb5" providerId="ADAL" clId="{32652102-A758-414D-ABA2-52ED0DEA8C90}" dt="2021-01-17T13:52:17.179" v="1784" actId="1076"/>
          <ac:picMkLst>
            <pc:docMk/>
            <pc:sldMk cId="2599326053" sldId="328"/>
            <ac:picMk id="19468" creationId="{F094E33A-8CF9-42A5-BFF9-7E447B4D8A5E}"/>
          </ac:picMkLst>
        </pc:picChg>
        <pc:picChg chg="add mod">
          <ac:chgData name="Weber Markus" userId="abc4a179-4f7a-49a5-839a-1f02097a4bb5" providerId="ADAL" clId="{32652102-A758-414D-ABA2-52ED0DEA8C90}" dt="2021-01-17T13:49:40.166" v="1756" actId="1076"/>
          <ac:picMkLst>
            <pc:docMk/>
            <pc:sldMk cId="2599326053" sldId="328"/>
            <ac:picMk id="19470" creationId="{958C3BE3-69F7-46A9-B69B-4757256F9EE8}"/>
          </ac:picMkLst>
        </pc:picChg>
        <pc:picChg chg="add mod">
          <ac:chgData name="Weber Markus" userId="abc4a179-4f7a-49a5-839a-1f02097a4bb5" providerId="ADAL" clId="{32652102-A758-414D-ABA2-52ED0DEA8C90}" dt="2021-01-17T13:49:36.491" v="1755" actId="1076"/>
          <ac:picMkLst>
            <pc:docMk/>
            <pc:sldMk cId="2599326053" sldId="328"/>
            <ac:picMk id="19472" creationId="{49B2CE48-EE9F-4F03-948E-5A6497FCD6AC}"/>
          </ac:picMkLst>
        </pc:picChg>
        <pc:picChg chg="add mod">
          <ac:chgData name="Weber Markus" userId="abc4a179-4f7a-49a5-839a-1f02097a4bb5" providerId="ADAL" clId="{32652102-A758-414D-ABA2-52ED0DEA8C90}" dt="2021-01-17T13:52:29.209" v="1789" actId="1076"/>
          <ac:picMkLst>
            <pc:docMk/>
            <pc:sldMk cId="2599326053" sldId="328"/>
            <ac:picMk id="19474" creationId="{4E4E7C86-19AC-4779-B40A-1D2DE54F5C0A}"/>
          </ac:picMkLst>
        </pc:picChg>
      </pc:sldChg>
      <pc:sldChg chg="addSp delSp modSp add mod modClrScheme chgLayout">
        <pc:chgData name="Weber Markus" userId="abc4a179-4f7a-49a5-839a-1f02097a4bb5" providerId="ADAL" clId="{32652102-A758-414D-ABA2-52ED0DEA8C90}" dt="2021-01-17T12:28:58.280" v="1037" actId="20577"/>
        <pc:sldMkLst>
          <pc:docMk/>
          <pc:sldMk cId="1100104192" sldId="329"/>
        </pc:sldMkLst>
        <pc:spChg chg="add del mod">
          <ac:chgData name="Weber Markus" userId="abc4a179-4f7a-49a5-839a-1f02097a4bb5" providerId="ADAL" clId="{32652102-A758-414D-ABA2-52ED0DEA8C90}" dt="2021-01-17T12:28:58.280" v="1037" actId="20577"/>
          <ac:spMkLst>
            <pc:docMk/>
            <pc:sldMk cId="1100104192" sldId="329"/>
            <ac:spMk id="2" creationId="{77A0B2C3-117F-4C5E-8A3C-4929B7BD2D6A}"/>
          </ac:spMkLst>
        </pc:spChg>
        <pc:spChg chg="mod">
          <ac:chgData name="Weber Markus" userId="abc4a179-4f7a-49a5-839a-1f02097a4bb5" providerId="ADAL" clId="{32652102-A758-414D-ABA2-52ED0DEA8C90}" dt="2021-01-17T12:28:19.658" v="991" actId="26606"/>
          <ac:spMkLst>
            <pc:docMk/>
            <pc:sldMk cId="1100104192" sldId="329"/>
            <ac:spMk id="3" creationId="{4573F37D-FF14-43CC-95D3-055F257B7673}"/>
          </ac:spMkLst>
        </pc:spChg>
        <pc:spChg chg="mod">
          <ac:chgData name="Weber Markus" userId="abc4a179-4f7a-49a5-839a-1f02097a4bb5" providerId="ADAL" clId="{32652102-A758-414D-ABA2-52ED0DEA8C90}" dt="2021-01-17T12:28:19.658" v="991" actId="26606"/>
          <ac:spMkLst>
            <pc:docMk/>
            <pc:sldMk cId="1100104192" sldId="329"/>
            <ac:spMk id="4" creationId="{B034C4DE-5E1F-4CAD-99B7-F3638AE182DA}"/>
          </ac:spMkLst>
        </pc:spChg>
        <pc:spChg chg="mod">
          <ac:chgData name="Weber Markus" userId="abc4a179-4f7a-49a5-839a-1f02097a4bb5" providerId="ADAL" clId="{32652102-A758-414D-ABA2-52ED0DEA8C90}" dt="2021-01-17T12:28:19.658" v="991" actId="26606"/>
          <ac:spMkLst>
            <pc:docMk/>
            <pc:sldMk cId="1100104192" sldId="329"/>
            <ac:spMk id="5" creationId="{EDA441E6-7CCC-402E-BA96-E21E3FE63B19}"/>
          </ac:spMkLst>
        </pc:spChg>
        <pc:spChg chg="add del">
          <ac:chgData name="Weber Markus" userId="abc4a179-4f7a-49a5-839a-1f02097a4bb5" providerId="ADAL" clId="{32652102-A758-414D-ABA2-52ED0DEA8C90}" dt="2021-01-17T12:28:19.658" v="991" actId="26606"/>
          <ac:spMkLst>
            <pc:docMk/>
            <pc:sldMk cId="1100104192" sldId="329"/>
            <ac:spMk id="6" creationId="{4A8AA865-81C5-41B3-8EF2-09AC96875838}"/>
          </ac:spMkLst>
        </pc:spChg>
        <pc:spChg chg="add del mod">
          <ac:chgData name="Weber Markus" userId="abc4a179-4f7a-49a5-839a-1f02097a4bb5" providerId="ADAL" clId="{32652102-A758-414D-ABA2-52ED0DEA8C90}" dt="2021-01-17T12:28:19.658" v="991" actId="26606"/>
          <ac:spMkLst>
            <pc:docMk/>
            <pc:sldMk cId="1100104192" sldId="329"/>
            <ac:spMk id="71" creationId="{0F914C98-FB1E-4A26-BA0D-8D6744CCE6B6}"/>
          </ac:spMkLst>
        </pc:spChg>
        <pc:picChg chg="add">
          <ac:chgData name="Weber Markus" userId="abc4a179-4f7a-49a5-839a-1f02097a4bb5" providerId="ADAL" clId="{32652102-A758-414D-ABA2-52ED0DEA8C90}" dt="2021-01-17T12:28:44.381" v="998"/>
          <ac:picMkLst>
            <pc:docMk/>
            <pc:sldMk cId="1100104192" sldId="329"/>
            <ac:picMk id="9" creationId="{C050B843-65B5-491A-AF55-556A5CD5A69A}"/>
          </ac:picMkLst>
        </pc:picChg>
        <pc:picChg chg="add mod">
          <ac:chgData name="Weber Markus" userId="abc4a179-4f7a-49a5-839a-1f02097a4bb5" providerId="ADAL" clId="{32652102-A758-414D-ABA2-52ED0DEA8C90}" dt="2021-01-17T12:28:34.166" v="997" actId="14100"/>
          <ac:picMkLst>
            <pc:docMk/>
            <pc:sldMk cId="1100104192" sldId="329"/>
            <ac:picMk id="18434" creationId="{FE36AEDC-891F-4178-BF99-36F861D66E88}"/>
          </ac:picMkLst>
        </pc:picChg>
      </pc:sldChg>
      <pc:sldChg chg="addSp delSp modSp add">
        <pc:chgData name="Weber Markus" userId="abc4a179-4f7a-49a5-839a-1f02097a4bb5" providerId="ADAL" clId="{32652102-A758-414D-ABA2-52ED0DEA8C90}" dt="2021-01-17T13:46:09.938" v="1748" actId="20577"/>
        <pc:sldMkLst>
          <pc:docMk/>
          <pc:sldMk cId="3976218274" sldId="330"/>
        </pc:sldMkLst>
        <pc:spChg chg="mod">
          <ac:chgData name="Weber Markus" userId="abc4a179-4f7a-49a5-839a-1f02097a4bb5" providerId="ADAL" clId="{32652102-A758-414D-ABA2-52ED0DEA8C90}" dt="2021-01-17T12:37:42.305" v="1126" actId="20577"/>
          <ac:spMkLst>
            <pc:docMk/>
            <pc:sldMk cId="3976218274" sldId="330"/>
            <ac:spMk id="2" creationId="{89A1520B-EE1B-41B0-BF05-B1037DF38937}"/>
          </ac:spMkLst>
        </pc:spChg>
        <pc:spChg chg="add mod">
          <ac:chgData name="Weber Markus" userId="abc4a179-4f7a-49a5-839a-1f02097a4bb5" providerId="ADAL" clId="{32652102-A758-414D-ABA2-52ED0DEA8C90}" dt="2021-01-17T12:58:56.572" v="1289" actId="1076"/>
          <ac:spMkLst>
            <pc:docMk/>
            <pc:sldMk cId="3976218274" sldId="330"/>
            <ac:spMk id="10" creationId="{986313FF-9168-4320-8E2A-6400319251FA}"/>
          </ac:spMkLst>
        </pc:spChg>
        <pc:spChg chg="add mod">
          <ac:chgData name="Weber Markus" userId="abc4a179-4f7a-49a5-839a-1f02097a4bb5" providerId="ADAL" clId="{32652102-A758-414D-ABA2-52ED0DEA8C90}" dt="2021-01-17T13:01:23.082" v="1390" actId="6549"/>
          <ac:spMkLst>
            <pc:docMk/>
            <pc:sldMk cId="3976218274" sldId="330"/>
            <ac:spMk id="15" creationId="{2A24CDAE-BB8C-4321-8514-E0CD3DE3FD79}"/>
          </ac:spMkLst>
        </pc:spChg>
        <pc:spChg chg="add mod">
          <ac:chgData name="Weber Markus" userId="abc4a179-4f7a-49a5-839a-1f02097a4bb5" providerId="ADAL" clId="{32652102-A758-414D-ABA2-52ED0DEA8C90}" dt="2021-01-17T13:01:28" v="1393" actId="6549"/>
          <ac:spMkLst>
            <pc:docMk/>
            <pc:sldMk cId="3976218274" sldId="330"/>
            <ac:spMk id="16" creationId="{6E1BDA11-2C5C-42C7-8766-9DDA489DFF88}"/>
          </ac:spMkLst>
        </pc:spChg>
        <pc:spChg chg="add mod">
          <ac:chgData name="Weber Markus" userId="abc4a179-4f7a-49a5-839a-1f02097a4bb5" providerId="ADAL" clId="{32652102-A758-414D-ABA2-52ED0DEA8C90}" dt="2021-01-17T13:46:09.938" v="1748" actId="20577"/>
          <ac:spMkLst>
            <pc:docMk/>
            <pc:sldMk cId="3976218274" sldId="330"/>
            <ac:spMk id="17" creationId="{D68E4778-05E8-4A46-AA65-85CFB2B06933}"/>
          </ac:spMkLst>
        </pc:spChg>
        <pc:picChg chg="add mod">
          <ac:chgData name="Weber Markus" userId="abc4a179-4f7a-49a5-839a-1f02097a4bb5" providerId="ADAL" clId="{32652102-A758-414D-ABA2-52ED0DEA8C90}" dt="2021-01-17T12:57:29.894" v="1227" actId="1076"/>
          <ac:picMkLst>
            <pc:docMk/>
            <pc:sldMk cId="3976218274" sldId="330"/>
            <ac:picMk id="7" creationId="{342A798C-7140-424B-A240-B50DDD07CBFD}"/>
          </ac:picMkLst>
        </pc:picChg>
        <pc:picChg chg="add del mod">
          <ac:chgData name="Weber Markus" userId="abc4a179-4f7a-49a5-839a-1f02097a4bb5" providerId="ADAL" clId="{32652102-A758-414D-ABA2-52ED0DEA8C90}" dt="2021-01-17T12:41:02.649" v="1138" actId="478"/>
          <ac:picMkLst>
            <pc:docMk/>
            <pc:sldMk cId="3976218274" sldId="330"/>
            <ac:picMk id="8" creationId="{242F26A9-A29D-46D6-ADF5-24FD998B1B3B}"/>
          </ac:picMkLst>
        </pc:picChg>
        <pc:picChg chg="add mod">
          <ac:chgData name="Weber Markus" userId="abc4a179-4f7a-49a5-839a-1f02097a4bb5" providerId="ADAL" clId="{32652102-A758-414D-ABA2-52ED0DEA8C90}" dt="2021-01-17T12:57:35.264" v="1228" actId="1076"/>
          <ac:picMkLst>
            <pc:docMk/>
            <pc:sldMk cId="3976218274" sldId="330"/>
            <ac:picMk id="9" creationId="{EBB2289F-A3BE-4E73-851E-0DD1F0579234}"/>
          </ac:picMkLst>
        </pc:picChg>
        <pc:picChg chg="add mod">
          <ac:chgData name="Weber Markus" userId="abc4a179-4f7a-49a5-839a-1f02097a4bb5" providerId="ADAL" clId="{32652102-A758-414D-ABA2-52ED0DEA8C90}" dt="2021-01-17T12:52:36.112" v="1155" actId="1076"/>
          <ac:picMkLst>
            <pc:docMk/>
            <pc:sldMk cId="3976218274" sldId="330"/>
            <ac:picMk id="20482" creationId="{790A0075-AAB4-4E61-AA26-8E4B3FE8D682}"/>
          </ac:picMkLst>
        </pc:picChg>
        <pc:picChg chg="add mod">
          <ac:chgData name="Weber Markus" userId="abc4a179-4f7a-49a5-839a-1f02097a4bb5" providerId="ADAL" clId="{32652102-A758-414D-ABA2-52ED0DEA8C90}" dt="2021-01-17T12:52:53.664" v="1160" actId="14100"/>
          <ac:picMkLst>
            <pc:docMk/>
            <pc:sldMk cId="3976218274" sldId="330"/>
            <ac:picMk id="20484" creationId="{7BCD4588-0D32-46B4-81D3-A2B0165483CC}"/>
          </ac:picMkLst>
        </pc:picChg>
        <pc:picChg chg="add mod">
          <ac:chgData name="Weber Markus" userId="abc4a179-4f7a-49a5-839a-1f02097a4bb5" providerId="ADAL" clId="{32652102-A758-414D-ABA2-52ED0DEA8C90}" dt="2021-01-17T12:52:36.112" v="1155" actId="1076"/>
          <ac:picMkLst>
            <pc:docMk/>
            <pc:sldMk cId="3976218274" sldId="330"/>
            <ac:picMk id="20486" creationId="{7F40257E-C08F-4091-A0AC-3D90D6B09CBE}"/>
          </ac:picMkLst>
        </pc:picChg>
        <pc:picChg chg="add mod">
          <ac:chgData name="Weber Markus" userId="abc4a179-4f7a-49a5-839a-1f02097a4bb5" providerId="ADAL" clId="{32652102-A758-414D-ABA2-52ED0DEA8C90}" dt="2021-01-17T12:54:13.450" v="1179" actId="14100"/>
          <ac:picMkLst>
            <pc:docMk/>
            <pc:sldMk cId="3976218274" sldId="330"/>
            <ac:picMk id="20488" creationId="{0F30F7F7-42E9-43FE-AC7D-4F84F89338AF}"/>
          </ac:picMkLst>
        </pc:picChg>
      </pc:sldChg>
      <pc:sldChg chg="addSp delSp modSp add">
        <pc:chgData name="Weber Markus" userId="abc4a179-4f7a-49a5-839a-1f02097a4bb5" providerId="ADAL" clId="{32652102-A758-414D-ABA2-52ED0DEA8C90}" dt="2021-01-17T13:07:29.438" v="1474" actId="478"/>
        <pc:sldMkLst>
          <pc:docMk/>
          <pc:sldMk cId="24022673" sldId="331"/>
        </pc:sldMkLst>
        <pc:spChg chg="mod">
          <ac:chgData name="Weber Markus" userId="abc4a179-4f7a-49a5-839a-1f02097a4bb5" providerId="ADAL" clId="{32652102-A758-414D-ABA2-52ED0DEA8C90}" dt="2021-01-17T13:04:42.894" v="1447" actId="20577"/>
          <ac:spMkLst>
            <pc:docMk/>
            <pc:sldMk cId="24022673" sldId="331"/>
            <ac:spMk id="2" creationId="{3223573E-9026-4F5A-841B-0268C9BDABAD}"/>
          </ac:spMkLst>
        </pc:spChg>
        <pc:picChg chg="add del">
          <ac:chgData name="Weber Markus" userId="abc4a179-4f7a-49a5-839a-1f02097a4bb5" providerId="ADAL" clId="{32652102-A758-414D-ABA2-52ED0DEA8C90}" dt="2021-01-17T13:07:29.438" v="1474" actId="478"/>
          <ac:picMkLst>
            <pc:docMk/>
            <pc:sldMk cId="24022673" sldId="331"/>
            <ac:picMk id="8" creationId="{EB73C874-3DFF-4CE3-8993-8D8F35F43693}"/>
          </ac:picMkLst>
        </pc:picChg>
        <pc:picChg chg="add mod">
          <ac:chgData name="Weber Markus" userId="abc4a179-4f7a-49a5-839a-1f02097a4bb5" providerId="ADAL" clId="{32652102-A758-414D-ABA2-52ED0DEA8C90}" dt="2021-01-17T13:04:34.630" v="1424" actId="14100"/>
          <ac:picMkLst>
            <pc:docMk/>
            <pc:sldMk cId="24022673" sldId="331"/>
            <ac:picMk id="21506" creationId="{62FA8900-5E27-4FC6-9622-EF747EB01678}"/>
          </ac:picMkLst>
        </pc:picChg>
        <pc:picChg chg="add del">
          <ac:chgData name="Weber Markus" userId="abc4a179-4f7a-49a5-839a-1f02097a4bb5" providerId="ADAL" clId="{32652102-A758-414D-ABA2-52ED0DEA8C90}" dt="2021-01-17T13:05:47.998" v="1460"/>
          <ac:picMkLst>
            <pc:docMk/>
            <pc:sldMk cId="24022673" sldId="331"/>
            <ac:picMk id="21508" creationId="{29751C48-9722-421D-9BCC-8CEA77FDB676}"/>
          </ac:picMkLst>
        </pc:picChg>
        <pc:picChg chg="add del">
          <ac:chgData name="Weber Markus" userId="abc4a179-4f7a-49a5-839a-1f02097a4bb5" providerId="ADAL" clId="{32652102-A758-414D-ABA2-52ED0DEA8C90}" dt="2021-01-17T13:05:51.995" v="1462"/>
          <ac:picMkLst>
            <pc:docMk/>
            <pc:sldMk cId="24022673" sldId="331"/>
            <ac:picMk id="21510" creationId="{5AD13CD2-BD25-4ADC-91AB-8CAC7A05615B}"/>
          </ac:picMkLst>
        </pc:picChg>
        <pc:picChg chg="add del">
          <ac:chgData name="Weber Markus" userId="abc4a179-4f7a-49a5-839a-1f02097a4bb5" providerId="ADAL" clId="{32652102-A758-414D-ABA2-52ED0DEA8C90}" dt="2021-01-17T13:06:03.358" v="1464"/>
          <ac:picMkLst>
            <pc:docMk/>
            <pc:sldMk cId="24022673" sldId="331"/>
            <ac:picMk id="21512" creationId="{5B2C40A7-244A-4A4C-A91E-19FEA874381F}"/>
          </ac:picMkLst>
        </pc:picChg>
        <pc:picChg chg="add del">
          <ac:chgData name="Weber Markus" userId="abc4a179-4f7a-49a5-839a-1f02097a4bb5" providerId="ADAL" clId="{32652102-A758-414D-ABA2-52ED0DEA8C90}" dt="2021-01-17T13:06:39.629" v="1466"/>
          <ac:picMkLst>
            <pc:docMk/>
            <pc:sldMk cId="24022673" sldId="331"/>
            <ac:picMk id="21514" creationId="{10014962-1D7D-48DB-934A-DADD9B25DC64}"/>
          </ac:picMkLst>
        </pc:picChg>
        <pc:picChg chg="add mod">
          <ac:chgData name="Weber Markus" userId="abc4a179-4f7a-49a5-839a-1f02097a4bb5" providerId="ADAL" clId="{32652102-A758-414D-ABA2-52ED0DEA8C90}" dt="2021-01-17T13:07:27.490" v="1473" actId="1076"/>
          <ac:picMkLst>
            <pc:docMk/>
            <pc:sldMk cId="24022673" sldId="331"/>
            <ac:picMk id="21516" creationId="{DE0C16E4-D853-449F-8824-42B271473839}"/>
          </ac:picMkLst>
        </pc:picChg>
      </pc:sldChg>
      <pc:sldChg chg="addSp delSp modSp add">
        <pc:chgData name="Weber Markus" userId="abc4a179-4f7a-49a5-839a-1f02097a4bb5" providerId="ADAL" clId="{32652102-A758-414D-ABA2-52ED0DEA8C90}" dt="2021-01-17T13:42:41.126" v="1710"/>
        <pc:sldMkLst>
          <pc:docMk/>
          <pc:sldMk cId="2257275883" sldId="332"/>
        </pc:sldMkLst>
        <pc:spChg chg="mod">
          <ac:chgData name="Weber Markus" userId="abc4a179-4f7a-49a5-839a-1f02097a4bb5" providerId="ADAL" clId="{32652102-A758-414D-ABA2-52ED0DEA8C90}" dt="2021-01-17T13:15:39.921" v="1519" actId="20577"/>
          <ac:spMkLst>
            <pc:docMk/>
            <pc:sldMk cId="2257275883" sldId="332"/>
            <ac:spMk id="2" creationId="{5FC79FF7-FF67-4B40-8448-3C4179190960}"/>
          </ac:spMkLst>
        </pc:spChg>
        <pc:spChg chg="add del">
          <ac:chgData name="Weber Markus" userId="abc4a179-4f7a-49a5-839a-1f02097a4bb5" providerId="ADAL" clId="{32652102-A758-414D-ABA2-52ED0DEA8C90}" dt="2021-01-17T13:14:45.567" v="1494"/>
          <ac:spMkLst>
            <pc:docMk/>
            <pc:sldMk cId="2257275883" sldId="332"/>
            <ac:spMk id="8" creationId="{201A09CA-18BD-48DA-B1F2-D8209B2AFCBB}"/>
          </ac:spMkLst>
        </pc:spChg>
        <pc:spChg chg="add mod">
          <ac:chgData name="Weber Markus" userId="abc4a179-4f7a-49a5-839a-1f02097a4bb5" providerId="ADAL" clId="{32652102-A758-414D-ABA2-52ED0DEA8C90}" dt="2021-01-17T13:19:46.333" v="1587" actId="20577"/>
          <ac:spMkLst>
            <pc:docMk/>
            <pc:sldMk cId="2257275883" sldId="332"/>
            <ac:spMk id="12" creationId="{D3AFBA51-3C9F-4833-BF0A-D1E9CA30D4DF}"/>
          </ac:spMkLst>
        </pc:spChg>
        <pc:spChg chg="add mod">
          <ac:chgData name="Weber Markus" userId="abc4a179-4f7a-49a5-839a-1f02097a4bb5" providerId="ADAL" clId="{32652102-A758-414D-ABA2-52ED0DEA8C90}" dt="2021-01-17T13:17:07.195" v="1548" actId="1076"/>
          <ac:spMkLst>
            <pc:docMk/>
            <pc:sldMk cId="2257275883" sldId="332"/>
            <ac:spMk id="13" creationId="{B2AD1C30-4301-49DA-925E-5E87C06F60F4}"/>
          </ac:spMkLst>
        </pc:spChg>
        <pc:spChg chg="add mod">
          <ac:chgData name="Weber Markus" userId="abc4a179-4f7a-49a5-839a-1f02097a4bb5" providerId="ADAL" clId="{32652102-A758-414D-ABA2-52ED0DEA8C90}" dt="2021-01-17T13:18:40.529" v="1569" actId="20577"/>
          <ac:spMkLst>
            <pc:docMk/>
            <pc:sldMk cId="2257275883" sldId="332"/>
            <ac:spMk id="14" creationId="{8BAD65FE-1DF1-482C-BD2A-C3391298B8E0}"/>
          </ac:spMkLst>
        </pc:spChg>
        <pc:picChg chg="add mod modCrop">
          <ac:chgData name="Weber Markus" userId="abc4a179-4f7a-49a5-839a-1f02097a4bb5" providerId="ADAL" clId="{32652102-A758-414D-ABA2-52ED0DEA8C90}" dt="2021-01-17T13:15:18.857" v="1505" actId="1076"/>
          <ac:picMkLst>
            <pc:docMk/>
            <pc:sldMk cId="2257275883" sldId="332"/>
            <ac:picMk id="7" creationId="{7AAB9BF6-4B49-4794-A302-4EF7757D9905}"/>
          </ac:picMkLst>
        </pc:picChg>
        <pc:picChg chg="add mod modCrop">
          <ac:chgData name="Weber Markus" userId="abc4a179-4f7a-49a5-839a-1f02097a4bb5" providerId="ADAL" clId="{32652102-A758-414D-ABA2-52ED0DEA8C90}" dt="2021-01-17T13:15:21.594" v="1506" actId="14100"/>
          <ac:picMkLst>
            <pc:docMk/>
            <pc:sldMk cId="2257275883" sldId="332"/>
            <ac:picMk id="9" creationId="{762BD924-9FE9-4E93-9923-138866FF05F3}"/>
          </ac:picMkLst>
        </pc:picChg>
        <pc:picChg chg="add">
          <ac:chgData name="Weber Markus" userId="abc4a179-4f7a-49a5-839a-1f02097a4bb5" providerId="ADAL" clId="{32652102-A758-414D-ABA2-52ED0DEA8C90}" dt="2021-01-17T13:42:41.126" v="1710"/>
          <ac:picMkLst>
            <pc:docMk/>
            <pc:sldMk cId="2257275883" sldId="332"/>
            <ac:picMk id="15" creationId="{B9C835A6-1E25-4766-8E0B-738CC2ADC0D4}"/>
          </ac:picMkLst>
        </pc:picChg>
        <pc:picChg chg="add del mod">
          <ac:chgData name="Weber Markus" userId="abc4a179-4f7a-49a5-839a-1f02097a4bb5" providerId="ADAL" clId="{32652102-A758-414D-ABA2-52ED0DEA8C90}" dt="2021-01-17T13:11:37.628" v="1479" actId="478"/>
          <ac:picMkLst>
            <pc:docMk/>
            <pc:sldMk cId="2257275883" sldId="332"/>
            <ac:picMk id="23554" creationId="{6030000E-DDC9-411E-8649-7EF72A8D738E}"/>
          </ac:picMkLst>
        </pc:picChg>
        <pc:picChg chg="add mod">
          <ac:chgData name="Weber Markus" userId="abc4a179-4f7a-49a5-839a-1f02097a4bb5" providerId="ADAL" clId="{32652102-A758-414D-ABA2-52ED0DEA8C90}" dt="2021-01-17T13:15:24.504" v="1507" actId="14100"/>
          <ac:picMkLst>
            <pc:docMk/>
            <pc:sldMk cId="2257275883" sldId="332"/>
            <ac:picMk id="23556" creationId="{5F15A91D-BD09-4EAF-A055-B1F81A3EEFA7}"/>
          </ac:picMkLst>
        </pc:picChg>
      </pc:sldChg>
      <pc:sldChg chg="addSp modSp add ord">
        <pc:chgData name="Weber Markus" userId="abc4a179-4f7a-49a5-839a-1f02097a4bb5" providerId="ADAL" clId="{32652102-A758-414D-ABA2-52ED0DEA8C90}" dt="2021-01-17T13:24:17.799" v="1620" actId="20577"/>
        <pc:sldMkLst>
          <pc:docMk/>
          <pc:sldMk cId="2646930688" sldId="333"/>
        </pc:sldMkLst>
        <pc:spChg chg="mod">
          <ac:chgData name="Weber Markus" userId="abc4a179-4f7a-49a5-839a-1f02097a4bb5" providerId="ADAL" clId="{32652102-A758-414D-ABA2-52ED0DEA8C90}" dt="2021-01-17T13:24:17.799" v="1620" actId="20577"/>
          <ac:spMkLst>
            <pc:docMk/>
            <pc:sldMk cId="2646930688" sldId="333"/>
            <ac:spMk id="2" creationId="{BADFA805-DB6A-4109-9CD3-F0B83FE4F446}"/>
          </ac:spMkLst>
        </pc:spChg>
        <pc:picChg chg="add">
          <ac:chgData name="Weber Markus" userId="abc4a179-4f7a-49a5-839a-1f02097a4bb5" providerId="ADAL" clId="{32652102-A758-414D-ABA2-52ED0DEA8C90}" dt="2021-01-17T13:23:31.176" v="1595"/>
          <ac:picMkLst>
            <pc:docMk/>
            <pc:sldMk cId="2646930688" sldId="333"/>
            <ac:picMk id="8" creationId="{68917ACC-4ABF-410D-BFCA-A69B826203A1}"/>
          </ac:picMkLst>
        </pc:picChg>
        <pc:picChg chg="add mod">
          <ac:chgData name="Weber Markus" userId="abc4a179-4f7a-49a5-839a-1f02097a4bb5" providerId="ADAL" clId="{32652102-A758-414D-ABA2-52ED0DEA8C90}" dt="2021-01-17T13:23:14.690" v="1593" actId="732"/>
          <ac:picMkLst>
            <pc:docMk/>
            <pc:sldMk cId="2646930688" sldId="333"/>
            <ac:picMk id="24578" creationId="{240E7C2C-9AEE-4B1C-BF2B-E3CCF03C2DDE}"/>
          </ac:picMkLst>
        </pc:picChg>
      </pc:sldChg>
      <pc:sldChg chg="addSp delSp modSp add">
        <pc:chgData name="Weber Markus" userId="abc4a179-4f7a-49a5-839a-1f02097a4bb5" providerId="ADAL" clId="{32652102-A758-414D-ABA2-52ED0DEA8C90}" dt="2021-01-17T13:43:30.524" v="1719" actId="1076"/>
        <pc:sldMkLst>
          <pc:docMk/>
          <pc:sldMk cId="2111739379" sldId="334"/>
        </pc:sldMkLst>
        <pc:spChg chg="mod">
          <ac:chgData name="Weber Markus" userId="abc4a179-4f7a-49a5-839a-1f02097a4bb5" providerId="ADAL" clId="{32652102-A758-414D-ABA2-52ED0DEA8C90}" dt="2021-01-17T13:42:15.329" v="1707"/>
          <ac:spMkLst>
            <pc:docMk/>
            <pc:sldMk cId="2111739379" sldId="334"/>
            <ac:spMk id="2" creationId="{D21C6EF8-02EF-42FF-AD30-34509AD62C1E}"/>
          </ac:spMkLst>
        </pc:spChg>
        <pc:spChg chg="del">
          <ac:chgData name="Weber Markus" userId="abc4a179-4f7a-49a5-839a-1f02097a4bb5" providerId="ADAL" clId="{32652102-A758-414D-ABA2-52ED0DEA8C90}" dt="2021-01-17T13:41:24.160" v="1694" actId="478"/>
          <ac:spMkLst>
            <pc:docMk/>
            <pc:sldMk cId="2111739379" sldId="334"/>
            <ac:spMk id="6" creationId="{88AAB627-AAE0-47D9-932C-805D5F8915BF}"/>
          </ac:spMkLst>
        </pc:spChg>
        <pc:spChg chg="add">
          <ac:chgData name="Weber Markus" userId="abc4a179-4f7a-49a5-839a-1f02097a4bb5" providerId="ADAL" clId="{32652102-A758-414D-ABA2-52ED0DEA8C90}" dt="2021-01-17T13:41:25.607" v="1695"/>
          <ac:spMkLst>
            <pc:docMk/>
            <pc:sldMk cId="2111739379" sldId="334"/>
            <ac:spMk id="8" creationId="{F7D279D5-893C-46E5-AB32-C2040C294493}"/>
          </ac:spMkLst>
        </pc:spChg>
        <pc:picChg chg="add mod">
          <ac:chgData name="Weber Markus" userId="abc4a179-4f7a-49a5-839a-1f02097a4bb5" providerId="ADAL" clId="{32652102-A758-414D-ABA2-52ED0DEA8C90}" dt="2021-01-17T13:43:30.524" v="1719" actId="1076"/>
          <ac:picMkLst>
            <pc:docMk/>
            <pc:sldMk cId="2111739379" sldId="334"/>
            <ac:picMk id="9" creationId="{1B2E363A-FC55-4424-8A16-0852A891ACDC}"/>
          </ac:picMkLst>
        </pc:picChg>
        <pc:picChg chg="add mod">
          <ac:chgData name="Weber Markus" userId="abc4a179-4f7a-49a5-839a-1f02097a4bb5" providerId="ADAL" clId="{32652102-A758-414D-ABA2-52ED0DEA8C90}" dt="2021-01-17T13:43:26.332" v="1717" actId="1076"/>
          <ac:picMkLst>
            <pc:docMk/>
            <pc:sldMk cId="2111739379" sldId="334"/>
            <ac:picMk id="10" creationId="{3AD1EAD3-51BE-4B21-A0EF-242A92B09A6F}"/>
          </ac:picMkLst>
        </pc:picChg>
        <pc:picChg chg="add">
          <ac:chgData name="Weber Markus" userId="abc4a179-4f7a-49a5-839a-1f02097a4bb5" providerId="ADAL" clId="{32652102-A758-414D-ABA2-52ED0DEA8C90}" dt="2021-01-17T13:42:20.819" v="1708"/>
          <ac:picMkLst>
            <pc:docMk/>
            <pc:sldMk cId="2111739379" sldId="334"/>
            <ac:picMk id="11" creationId="{6E8D609F-465D-4835-8BC4-E571E6C7BBCD}"/>
          </ac:picMkLst>
        </pc:picChg>
        <pc:picChg chg="add mod">
          <ac:chgData name="Weber Markus" userId="abc4a179-4f7a-49a5-839a-1f02097a4bb5" providerId="ADAL" clId="{32652102-A758-414D-ABA2-52ED0DEA8C90}" dt="2021-01-17T13:41:13.017" v="1693" actId="14100"/>
          <ac:picMkLst>
            <pc:docMk/>
            <pc:sldMk cId="2111739379" sldId="334"/>
            <ac:picMk id="28674" creationId="{B289A6C4-C50D-4B98-A72B-C9DA13D657A9}"/>
          </ac:picMkLst>
        </pc:picChg>
      </pc:sldChg>
      <pc:sldChg chg="addSp modSp add ord">
        <pc:chgData name="Weber Markus" userId="abc4a179-4f7a-49a5-839a-1f02097a4bb5" providerId="ADAL" clId="{32652102-A758-414D-ABA2-52ED0DEA8C90}" dt="2021-01-17T14:00:03.511" v="1893"/>
        <pc:sldMkLst>
          <pc:docMk/>
          <pc:sldMk cId="1737734277" sldId="335"/>
        </pc:sldMkLst>
        <pc:spChg chg="mod">
          <ac:chgData name="Weber Markus" userId="abc4a179-4f7a-49a5-839a-1f02097a4bb5" providerId="ADAL" clId="{32652102-A758-414D-ABA2-52ED0DEA8C90}" dt="2021-01-17T13:57:08.004" v="1865" actId="20577"/>
          <ac:spMkLst>
            <pc:docMk/>
            <pc:sldMk cId="1737734277" sldId="335"/>
            <ac:spMk id="2" creationId="{77FDE0CA-7D04-4F11-B12C-6F9817F6D7DB}"/>
          </ac:spMkLst>
        </pc:spChg>
        <pc:picChg chg="add">
          <ac:chgData name="Weber Markus" userId="abc4a179-4f7a-49a5-839a-1f02097a4bb5" providerId="ADAL" clId="{32652102-A758-414D-ABA2-52ED0DEA8C90}" dt="2021-01-17T14:00:03.511" v="1893"/>
          <ac:picMkLst>
            <pc:docMk/>
            <pc:sldMk cId="1737734277" sldId="335"/>
            <ac:picMk id="8" creationId="{39ECB825-6A0A-4212-B93C-EE7A70362198}"/>
          </ac:picMkLst>
        </pc:picChg>
        <pc:picChg chg="add mod">
          <ac:chgData name="Weber Markus" userId="abc4a179-4f7a-49a5-839a-1f02097a4bb5" providerId="ADAL" clId="{32652102-A758-414D-ABA2-52ED0DEA8C90}" dt="2021-01-17T13:56:53.263" v="1853" actId="732"/>
          <ac:picMkLst>
            <pc:docMk/>
            <pc:sldMk cId="1737734277" sldId="335"/>
            <ac:picMk id="29698" creationId="{A7777115-A9D7-4768-B68E-CB2CD655525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54545" cy="4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9" tIns="45858" rIns="91719" bIns="45858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pitchFamily="-112" charset="-52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02372" y="9422765"/>
            <a:ext cx="2954545" cy="4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9" tIns="45858" rIns="91719" bIns="45858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 algn="l">
              <a:defRPr/>
            </a:pPr>
            <a:fld id="{27365FE6-6C83-4B6D-ACAE-76A4D34CB09E}" type="datetime1">
              <a:rPr lang="de-CH"/>
              <a:pPr algn="l">
                <a:defRPr/>
              </a:pPr>
              <a:t>19.07.2021</a:t>
            </a:fld>
            <a:endParaRPr lang="de-CH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3760" y="9421177"/>
            <a:ext cx="2954545" cy="4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9" tIns="45858" rIns="91719" bIns="45858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A029EFBB-6CB7-4289-AEBD-36831850C887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291" y="307062"/>
            <a:ext cx="1899454" cy="2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02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54545" cy="4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9" tIns="45858" rIns="91719" bIns="45858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0" charset="-52"/>
                <a:ea typeface="Geneva" pitchFamily="30" charset="0"/>
                <a:cs typeface="Geneva" pitchFamily="30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5359" y="1"/>
            <a:ext cx="2954544" cy="4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9" tIns="45858" rIns="91719" bIns="4585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3BF25B6-4C75-4E05-B980-A76E58A6A968}" type="datetime1">
              <a:rPr lang="de-DE"/>
              <a:pPr>
                <a:defRPr/>
              </a:pPr>
              <a:t>19.07.2021</a:t>
            </a:fld>
            <a:endParaRPr lang="de-DE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600" y="742950"/>
            <a:ext cx="66167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218" y="4711383"/>
            <a:ext cx="5001473" cy="446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9" tIns="45858" rIns="91719" bIns="458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2765"/>
            <a:ext cx="2954545" cy="4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9" tIns="45858" rIns="91719" bIns="45858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0" charset="-52"/>
                <a:ea typeface="Geneva" pitchFamily="30" charset="0"/>
                <a:cs typeface="Geneva" pitchFamily="30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5359" y="9422765"/>
            <a:ext cx="2954544" cy="4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9" tIns="45858" rIns="91719" bIns="4585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022EF1E-62F3-42CC-94D2-D85814685AF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5003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pitchFamily="-112" charset="-128"/>
        <a:cs typeface="ＭＳ Ｐゴシック" pitchFamily="-112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pitchFamily="-112" charset="-128"/>
        <a:cs typeface="ＭＳ Ｐゴシック" pitchFamily="-112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pitchFamily="-112" charset="-128"/>
        <a:cs typeface="ＭＳ Ｐゴシック" pitchFamily="-112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39739" y="2590800"/>
            <a:ext cx="8435281" cy="471377"/>
          </a:xfrm>
        </p:spPr>
        <p:txBody>
          <a:bodyPr lIns="144000" anchor="b" anchorCtr="0"/>
          <a:lstStyle>
            <a:lvl1pPr marL="0" indent="0" algn="l">
              <a:spcBef>
                <a:spcPts val="0"/>
              </a:spcBef>
              <a:buFontTx/>
              <a:buNone/>
              <a:defRPr sz="2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826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9525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3pPr>
            <a:lvl4pPr marL="14351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4pPr>
            <a:lvl5pPr marL="19050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Textmasterformat eine Zeile 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439739" y="1480448"/>
            <a:ext cx="8435976" cy="996051"/>
          </a:xfrm>
        </p:spPr>
        <p:txBody>
          <a:bodyPr lIns="144000" anchor="b"/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r">
              <a:defRPr sz="2000">
                <a:latin typeface="+mn-lt"/>
              </a:defRPr>
            </a:lvl2pPr>
            <a:lvl3pPr algn="r">
              <a:defRPr sz="2000">
                <a:latin typeface="+mn-lt"/>
              </a:defRPr>
            </a:lvl3pPr>
            <a:lvl4pPr algn="r">
              <a:defRPr sz="2000">
                <a:latin typeface="+mn-lt"/>
              </a:defRPr>
            </a:lvl4pPr>
            <a:lvl5pPr algn="r">
              <a:defRPr sz="20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0" y="3381555"/>
            <a:ext cx="108692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0345" y="2265452"/>
            <a:ext cx="6192067" cy="28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424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gefolie mit blauem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696599"/>
            <a:ext cx="9144000" cy="459000"/>
          </a:xfrm>
          <a:prstGeom prst="rect">
            <a:avLst/>
          </a:prstGeom>
          <a:solidFill>
            <a:srgbClr val="0053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 bwMode="auto">
          <a:xfrm>
            <a:off x="439200" y="780715"/>
            <a:ext cx="8043862" cy="35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/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394701" y="4857750"/>
            <a:ext cx="4159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39200" y="4857750"/>
            <a:ext cx="3124688" cy="2857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/>
                </a:solidFill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3613151" y="4857750"/>
            <a:ext cx="1905000" cy="2857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10" name="Textplatzhalter 2"/>
          <p:cNvSpPr>
            <a:spLocks noGrp="1"/>
          </p:cNvSpPr>
          <p:nvPr>
            <p:ph idx="1"/>
          </p:nvPr>
        </p:nvSpPr>
        <p:spPr bwMode="auto">
          <a:xfrm>
            <a:off x="439200" y="1260000"/>
            <a:ext cx="831960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99301699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gefolie mi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auto">
          <a:xfrm>
            <a:off x="2895599" y="780715"/>
            <a:ext cx="5867401" cy="35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394701" y="4857750"/>
            <a:ext cx="4159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39200" y="4857750"/>
            <a:ext cx="2895600" cy="2857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/>
                </a:solidFill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3613151" y="4857750"/>
            <a:ext cx="1905000" cy="2857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15" name="Textplatzhalter 2"/>
          <p:cNvSpPr>
            <a:spLocks noGrp="1"/>
          </p:cNvSpPr>
          <p:nvPr>
            <p:ph idx="1" hasCustomPrompt="1"/>
          </p:nvPr>
        </p:nvSpPr>
        <p:spPr bwMode="auto">
          <a:xfrm>
            <a:off x="439200" y="1259999"/>
            <a:ext cx="3817937" cy="343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>
            <a:lvl2pPr marL="628650" indent="-266700">
              <a:defRPr sz="1800"/>
            </a:lvl2pPr>
            <a:lvl3pPr marL="987425" indent="-273050">
              <a:tabLst/>
              <a:defRPr sz="1600"/>
            </a:lvl3pPr>
            <a:lvl4pPr marL="1435100" indent="0">
              <a:buNone/>
              <a:defRPr/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idx="12" hasCustomPrompt="1"/>
          </p:nvPr>
        </p:nvSpPr>
        <p:spPr bwMode="auto">
          <a:xfrm>
            <a:off x="4629969" y="1259999"/>
            <a:ext cx="3817937" cy="343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CH" sz="2000" kern="1200" spc="50" dirty="0">
                <a:solidFill>
                  <a:schemeClr val="tx1"/>
                </a:solidFill>
                <a:latin typeface="Arial" panose="020B0604020202020204" pitchFamily="34" charset="0"/>
                <a:ea typeface="Geneva" pitchFamily="-111" charset="-128"/>
                <a:cs typeface="Arial" panose="020B0604020202020204" pitchFamily="34" charset="0"/>
              </a:defRPr>
            </a:lvl1pPr>
            <a:lvl2pPr marL="628650" indent="-266700">
              <a:defRPr lang="de-CH" sz="1800" kern="1200" spc="50" dirty="0">
                <a:solidFill>
                  <a:schemeClr val="tx1"/>
                </a:solidFill>
                <a:latin typeface="Arial" panose="020B0604020202020204" pitchFamily="34" charset="0"/>
                <a:ea typeface="Geneva" charset="0"/>
                <a:cs typeface="Arial" panose="020B0604020202020204" pitchFamily="34" charset="0"/>
              </a:defRPr>
            </a:lvl2pPr>
            <a:lvl3pPr marL="987425" indent="-358775">
              <a:tabLst/>
              <a:defRPr lang="de-CH" sz="1600" kern="1200" spc="50" dirty="0">
                <a:solidFill>
                  <a:schemeClr val="tx1"/>
                </a:solidFill>
                <a:latin typeface="Arial" panose="020B0604020202020204" pitchFamily="34" charset="0"/>
                <a:ea typeface="Geneva" charset="0"/>
                <a:cs typeface="Arial" panose="020B0604020202020204" pitchFamily="34" charset="0"/>
              </a:defRPr>
            </a:lvl3pPr>
            <a:lvl4pPr marL="1435100" indent="0">
              <a:buNone/>
              <a:defRPr/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0" y="696599"/>
            <a:ext cx="9144000" cy="459000"/>
          </a:xfrm>
          <a:prstGeom prst="rect">
            <a:avLst/>
          </a:prstGeom>
          <a:solidFill>
            <a:srgbClr val="0053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Titelplatzhalter 1"/>
          <p:cNvSpPr txBox="1">
            <a:spLocks/>
          </p:cNvSpPr>
          <p:nvPr userDrawn="1"/>
        </p:nvSpPr>
        <p:spPr bwMode="auto">
          <a:xfrm>
            <a:off x="439200" y="780715"/>
            <a:ext cx="8043862" cy="35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kern="1200" cap="none" spc="100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808080"/>
                </a:solidFill>
                <a:latin typeface="Arial" charset="-52"/>
                <a:ea typeface="Geneva" pitchFamily="-111" charset="-128"/>
                <a:cs typeface="Geneva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808080"/>
                </a:solidFill>
                <a:latin typeface="Arial" charset="-52"/>
                <a:ea typeface="Geneva" pitchFamily="-111" charset="-128"/>
                <a:cs typeface="Geneva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808080"/>
                </a:solidFill>
                <a:latin typeface="Arial" charset="-52"/>
                <a:ea typeface="Geneva" pitchFamily="-111" charset="-128"/>
                <a:cs typeface="Geneva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808080"/>
                </a:solidFill>
                <a:latin typeface="Arial" charset="-52"/>
                <a:ea typeface="Geneva" pitchFamily="-111" charset="-128"/>
                <a:cs typeface="Geneva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 Frutiger Bold" pitchFamily="-111" charset="0"/>
                <a:ea typeface="Geneva" pitchFamily="-111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 Frutiger Bold" pitchFamily="-111" charset="0"/>
                <a:ea typeface="Geneva" pitchFamily="-111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 Frutiger Bold" pitchFamily="-111" charset="0"/>
                <a:ea typeface="Geneva" pitchFamily="-111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 Frutiger Bold" pitchFamily="-111" charset="0"/>
                <a:ea typeface="Geneva" pitchFamily="-111" charset="-128"/>
              </a:defRPr>
            </a:lvl9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383882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A4E5B-647C-4C26-96F0-EF50AD7A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6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3F1D7A-C028-41CE-9E58-89F159FD22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5C894-15D9-410B-A179-1850E5F0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991146-F7A6-4C6D-BF7B-7B2722A2630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9FD7009A-C896-4827-9206-351FD101DD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1600"/>
            <a:ext cx="9144000" cy="4132800"/>
          </a:xfrm>
        </p:spPr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7184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zwei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39739" y="2201466"/>
            <a:ext cx="8435281" cy="860711"/>
          </a:xfrm>
        </p:spPr>
        <p:txBody>
          <a:bodyPr lIns="144000" anchor="b" anchorCtr="0"/>
          <a:lstStyle>
            <a:lvl1pPr marL="0" indent="0" algn="l">
              <a:spcBef>
                <a:spcPts val="0"/>
              </a:spcBef>
              <a:buFontTx/>
              <a:buNone/>
              <a:defRPr sz="2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826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9525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3pPr>
            <a:lvl4pPr marL="14351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4pPr>
            <a:lvl5pPr marL="19050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zwei Zeilen </a:t>
            </a:r>
            <a:endParaRPr lang="de-CH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439739" y="1480449"/>
            <a:ext cx="8435976" cy="627100"/>
          </a:xfrm>
        </p:spPr>
        <p:txBody>
          <a:bodyPr lIns="144000" anchor="b"/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r">
              <a:defRPr sz="2000">
                <a:latin typeface="+mn-lt"/>
              </a:defRPr>
            </a:lvl2pPr>
            <a:lvl3pPr algn="r">
              <a:defRPr sz="2000">
                <a:latin typeface="+mn-lt"/>
              </a:defRPr>
            </a:lvl3pPr>
            <a:lvl4pPr algn="r">
              <a:defRPr sz="2000">
                <a:latin typeface="+mn-lt"/>
              </a:defRPr>
            </a:lvl4pPr>
            <a:lvl5pPr algn="r">
              <a:defRPr sz="20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0" y="3381555"/>
            <a:ext cx="108692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0345" y="2265452"/>
            <a:ext cx="6192067" cy="28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1286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g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7" name="Textplatzhalter 2"/>
          <p:cNvSpPr>
            <a:spLocks noGrp="1"/>
          </p:cNvSpPr>
          <p:nvPr>
            <p:ph idx="1"/>
          </p:nvPr>
        </p:nvSpPr>
        <p:spPr bwMode="auto">
          <a:xfrm>
            <a:off x="439739" y="1260475"/>
            <a:ext cx="8320086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1021224"/>
            <a:ext cx="9144000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0345" y="2265452"/>
            <a:ext cx="6192067" cy="28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769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gefolie mi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Textplatzhalter 2"/>
          <p:cNvSpPr>
            <a:spLocks noGrp="1"/>
          </p:cNvSpPr>
          <p:nvPr>
            <p:ph idx="1" hasCustomPrompt="1"/>
          </p:nvPr>
        </p:nvSpPr>
        <p:spPr bwMode="auto">
          <a:xfrm>
            <a:off x="439738" y="1260476"/>
            <a:ext cx="3817937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>
            <a:lvl2pPr marL="628650" indent="-266700">
              <a:defRPr sz="1800"/>
            </a:lvl2pPr>
            <a:lvl3pPr marL="987425" indent="-273050">
              <a:tabLst/>
              <a:defRPr sz="1600"/>
            </a:lvl3pPr>
            <a:lvl4pPr marL="1435100" indent="0">
              <a:buNone/>
              <a:defRPr/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7" name="Textplatzhalter 2"/>
          <p:cNvSpPr>
            <a:spLocks noGrp="1"/>
          </p:cNvSpPr>
          <p:nvPr>
            <p:ph idx="13" hasCustomPrompt="1"/>
          </p:nvPr>
        </p:nvSpPr>
        <p:spPr bwMode="auto">
          <a:xfrm>
            <a:off x="4878388" y="1260477"/>
            <a:ext cx="3817937" cy="343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>
            <a:lvl2pPr marL="628650" indent="-266700">
              <a:defRPr sz="1800"/>
            </a:lvl2pPr>
            <a:lvl3pPr marL="987425" indent="-273050">
              <a:tabLst/>
              <a:defRPr sz="1600"/>
            </a:lvl3pPr>
            <a:lvl4pPr marL="1435100" indent="0">
              <a:buNone/>
              <a:defRPr/>
            </a:lvl4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1021224"/>
            <a:ext cx="9144000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0345" y="2265452"/>
            <a:ext cx="6192067" cy="28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988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gefolie mit Bild +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0" y="1021224"/>
            <a:ext cx="9144000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1009650"/>
            <a:ext cx="9144000" cy="413385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0345" y="2265452"/>
            <a:ext cx="6192067" cy="28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3770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gefolie 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0" y="1021224"/>
            <a:ext cx="9144000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0345" y="2265452"/>
            <a:ext cx="6192067" cy="28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7991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gefolie ohne Sig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0" y="1021224"/>
            <a:ext cx="9144000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platzhalter 2"/>
          <p:cNvSpPr>
            <a:spLocks noGrp="1"/>
          </p:cNvSpPr>
          <p:nvPr>
            <p:ph idx="1"/>
          </p:nvPr>
        </p:nvSpPr>
        <p:spPr bwMode="auto">
          <a:xfrm>
            <a:off x="439739" y="1260475"/>
            <a:ext cx="8320086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16369696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9" y="2590800"/>
            <a:ext cx="8435281" cy="471377"/>
          </a:xfrm>
        </p:spPr>
        <p:txBody>
          <a:bodyPr lIns="144000" anchor="b" anchorCtr="0"/>
          <a:lstStyle>
            <a:lvl1pPr marL="0" indent="0" algn="l">
              <a:spcBef>
                <a:spcPts val="0"/>
              </a:spcBef>
              <a:buFontTx/>
              <a:buNone/>
              <a:defRPr sz="2800" b="1" baseline="0">
                <a:solidFill>
                  <a:srgbClr val="0053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826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9525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3pPr>
            <a:lvl4pPr marL="14351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4pPr>
            <a:lvl5pPr marL="19050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Textmasterformat eine Zeile </a:t>
            </a:r>
            <a:endParaRPr lang="de-CH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439739" y="1480448"/>
            <a:ext cx="8435976" cy="996051"/>
          </a:xfrm>
        </p:spPr>
        <p:txBody>
          <a:bodyPr lIns="144000" anchor="b"/>
          <a:lstStyle>
            <a:lvl1pPr marL="0" indent="0" algn="l">
              <a:buFontTx/>
              <a:buNone/>
              <a:defRPr sz="2000">
                <a:solidFill>
                  <a:srgbClr val="0053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r">
              <a:defRPr sz="2000">
                <a:latin typeface="+mn-lt"/>
              </a:defRPr>
            </a:lvl2pPr>
            <a:lvl3pPr algn="r">
              <a:defRPr sz="2000">
                <a:latin typeface="+mn-lt"/>
              </a:defRPr>
            </a:lvl3pPr>
            <a:lvl4pPr algn="r">
              <a:defRPr sz="2000">
                <a:latin typeface="+mn-lt"/>
              </a:defRPr>
            </a:lvl4pPr>
            <a:lvl5pPr algn="r">
              <a:defRPr sz="2000">
                <a:latin typeface="+mn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3381555"/>
            <a:ext cx="108692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62717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9739" y="2201466"/>
            <a:ext cx="8435281" cy="860711"/>
          </a:xfrm>
        </p:spPr>
        <p:txBody>
          <a:bodyPr lIns="144000" anchor="b" anchorCtr="0"/>
          <a:lstStyle>
            <a:lvl1pPr marL="0" indent="0" algn="l">
              <a:spcBef>
                <a:spcPts val="0"/>
              </a:spcBef>
              <a:buFontTx/>
              <a:buNone/>
              <a:defRPr sz="2800" b="1" baseline="0">
                <a:solidFill>
                  <a:srgbClr val="0053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826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9525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3pPr>
            <a:lvl4pPr marL="14351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4pPr>
            <a:lvl5pPr marL="190500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 dirty="0"/>
              <a:t>Textmasterformat</a:t>
            </a:r>
            <a:br>
              <a:rPr lang="de-DE" dirty="0"/>
            </a:br>
            <a:r>
              <a:rPr lang="de-DE" dirty="0"/>
              <a:t>zwei Zeilen </a:t>
            </a:r>
            <a:endParaRPr lang="de-CH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439739" y="1480449"/>
            <a:ext cx="8435976" cy="627100"/>
          </a:xfrm>
        </p:spPr>
        <p:txBody>
          <a:bodyPr lIns="144000" anchor="b"/>
          <a:lstStyle>
            <a:lvl1pPr marL="0" indent="0" algn="l">
              <a:buFontTx/>
              <a:buNone/>
              <a:defRPr sz="2000">
                <a:solidFill>
                  <a:srgbClr val="0053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r">
              <a:defRPr sz="2000">
                <a:latin typeface="+mn-lt"/>
              </a:defRPr>
            </a:lvl2pPr>
            <a:lvl3pPr algn="r">
              <a:defRPr sz="2000">
                <a:latin typeface="+mn-lt"/>
              </a:defRPr>
            </a:lvl3pPr>
            <a:lvl4pPr algn="r">
              <a:defRPr sz="2000">
                <a:latin typeface="+mn-lt"/>
              </a:defRPr>
            </a:lvl4pPr>
            <a:lvl5pPr algn="r">
              <a:defRPr sz="2000">
                <a:latin typeface="+mn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3381555"/>
            <a:ext cx="108692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51126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3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9739" y="232092"/>
            <a:ext cx="6578282" cy="73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9738" y="1260475"/>
            <a:ext cx="8320087" cy="3418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393113" y="4857750"/>
            <a:ext cx="4159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39738" y="4857750"/>
            <a:ext cx="3171825" cy="2857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3611563" y="4857750"/>
            <a:ext cx="1905000" cy="2857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grpSp>
        <p:nvGrpSpPr>
          <p:cNvPr id="3" name="Gruppieren 2"/>
          <p:cNvGrpSpPr>
            <a:grpSpLocks noChangeAspect="1"/>
          </p:cNvGrpSpPr>
          <p:nvPr userDrawn="1"/>
        </p:nvGrpSpPr>
        <p:grpSpPr>
          <a:xfrm>
            <a:off x="7266854" y="347488"/>
            <a:ext cx="1500264" cy="153148"/>
            <a:chOff x="6481089" y="310837"/>
            <a:chExt cx="2218353" cy="226449"/>
          </a:xfrm>
        </p:grpSpPr>
        <p:pic>
          <p:nvPicPr>
            <p:cNvPr id="2" name="Grafik 1"/>
            <p:cNvPicPr>
              <a:picLocks noChangeAspect="1"/>
            </p:cNvPicPr>
            <p:nvPr userDrawn="1"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1089" y="310837"/>
              <a:ext cx="359044" cy="223013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8267" y="405151"/>
              <a:ext cx="1781175" cy="13213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604" r:id="rId2"/>
    <p:sldLayoutId id="2147484607" r:id="rId3"/>
    <p:sldLayoutId id="2147484608" r:id="rId4"/>
    <p:sldLayoutId id="2147484610" r:id="rId5"/>
    <p:sldLayoutId id="2147484605" r:id="rId6"/>
    <p:sldLayoutId id="2147484611" r:id="rId7"/>
  </p:sldLayoutIdLst>
  <p:transition spd="med">
    <p:fade/>
  </p:transition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300" kern="1200" cap="none" spc="100" baseline="0">
          <a:solidFill>
            <a:schemeClr val="bg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808080"/>
          </a:solidFill>
          <a:latin typeface="Arial" charset="-52"/>
          <a:ea typeface="Geneva" pitchFamily="-111" charset="-128"/>
          <a:cs typeface="Geneva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808080"/>
          </a:solidFill>
          <a:latin typeface="Arial" charset="-52"/>
          <a:ea typeface="Geneva" pitchFamily="-111" charset="-128"/>
          <a:cs typeface="Geneva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808080"/>
          </a:solidFill>
          <a:latin typeface="Arial" charset="-52"/>
          <a:ea typeface="Geneva" pitchFamily="-111" charset="-128"/>
          <a:cs typeface="Geneva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808080"/>
          </a:solidFill>
          <a:latin typeface="Arial" charset="-52"/>
          <a:ea typeface="Geneva" pitchFamily="-111" charset="-128"/>
          <a:cs typeface="Geneva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 Frutiger Bold" pitchFamily="-111" charset="0"/>
          <a:ea typeface="Geneva" pitchFamily="-111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 Frutiger Bold" pitchFamily="-111" charset="0"/>
          <a:ea typeface="Geneva" pitchFamily="-111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 Frutiger Bold" pitchFamily="-111" charset="0"/>
          <a:ea typeface="Geneva" pitchFamily="-111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 Frutiger Bold" pitchFamily="-111" charset="0"/>
          <a:ea typeface="Geneva" pitchFamily="-111" charset="-128"/>
        </a:defRPr>
      </a:lvl9pPr>
    </p:titleStyle>
    <p:bodyStyle>
      <a:lvl1pPr marL="292100" indent="-292100" algn="l" defTabSz="457200" rtl="0" eaLnBrk="1" fontAlgn="base" hangingPunct="1">
        <a:spcBef>
          <a:spcPct val="50000"/>
        </a:spcBef>
        <a:spcAft>
          <a:spcPct val="20000"/>
        </a:spcAft>
        <a:buClr>
          <a:srgbClr val="009FE3"/>
        </a:buClr>
        <a:buFont typeface="Arial" panose="020B0604020202020204" pitchFamily="34" charset="0"/>
        <a:buChar char="•"/>
        <a:defRPr sz="2000" kern="1200" spc="50">
          <a:solidFill>
            <a:schemeClr val="bg1"/>
          </a:solidFill>
          <a:latin typeface="Arial" panose="020B0604020202020204" pitchFamily="34" charset="0"/>
          <a:ea typeface="Geneva" pitchFamily="-111" charset="-128"/>
          <a:cs typeface="Arial" panose="020B0604020202020204" pitchFamily="34" charset="0"/>
        </a:defRPr>
      </a:lvl1pPr>
      <a:lvl2pPr marL="628650" indent="-277813" algn="l" defTabSz="457200" rtl="0" eaLnBrk="1" fontAlgn="base" hangingPunct="1">
        <a:spcBef>
          <a:spcPct val="10000"/>
        </a:spcBef>
        <a:spcAft>
          <a:spcPct val="10000"/>
        </a:spcAft>
        <a:buClr>
          <a:schemeClr val="accent1"/>
        </a:buClr>
        <a:buFont typeface="Arial" panose="020B0604020202020204" pitchFamily="34" charset="0"/>
        <a:buChar char="•"/>
        <a:defRPr sz="1800" kern="1200" spc="50">
          <a:solidFill>
            <a:schemeClr val="bg1"/>
          </a:solidFill>
          <a:latin typeface="Arial" panose="020B0604020202020204" pitchFamily="34" charset="0"/>
          <a:ea typeface="Geneva" charset="0"/>
          <a:cs typeface="Arial" panose="020B0604020202020204" pitchFamily="34" charset="0"/>
        </a:defRPr>
      </a:lvl2pPr>
      <a:lvl3pPr marL="987425" indent="-269875" algn="l" defTabSz="457200" rtl="0" eaLnBrk="1" fontAlgn="base" hangingPunct="1">
        <a:spcBef>
          <a:spcPct val="5000"/>
        </a:spcBef>
        <a:spcAft>
          <a:spcPct val="5000"/>
        </a:spcAft>
        <a:buClr>
          <a:schemeClr val="accent1"/>
        </a:buClr>
        <a:buFont typeface="Arial" panose="020B0604020202020204" pitchFamily="34" charset="0"/>
        <a:buChar char="•"/>
        <a:defRPr sz="1600" kern="1200" spc="50">
          <a:solidFill>
            <a:schemeClr val="bg1"/>
          </a:solidFill>
          <a:latin typeface="Arial" panose="020B0604020202020204" pitchFamily="34" charset="0"/>
          <a:ea typeface="Geneva" charset="0"/>
          <a:cs typeface="Arial" panose="020B0604020202020204" pitchFamily="34" charset="0"/>
        </a:defRPr>
      </a:lvl3pPr>
      <a:lvl4pPr marL="1714500" indent="-279400" algn="l" defTabSz="457200" rtl="0" eaLnBrk="1" fontAlgn="base" hangingPunct="1">
        <a:spcBef>
          <a:spcPct val="5000"/>
        </a:spcBef>
        <a:spcAft>
          <a:spcPct val="5000"/>
        </a:spcAft>
        <a:buChar char="-"/>
        <a:defRPr sz="1400" kern="1200" spc="50">
          <a:solidFill>
            <a:schemeClr val="tx1"/>
          </a:solidFill>
          <a:latin typeface="Arial" panose="020B0604020202020204" pitchFamily="34" charset="0"/>
          <a:ea typeface="Geneva" charset="0"/>
          <a:cs typeface="Arial" panose="020B0604020202020204" pitchFamily="34" charset="0"/>
        </a:defRPr>
      </a:lvl4pPr>
      <a:lvl5pPr marL="2197100" indent="-292100" algn="l" defTabSz="457200" rtl="0" eaLnBrk="1" fontAlgn="base" hangingPunct="1">
        <a:lnSpc>
          <a:spcPts val="2000"/>
        </a:lnSpc>
        <a:spcBef>
          <a:spcPct val="0"/>
        </a:spcBef>
        <a:spcAft>
          <a:spcPts val="1500"/>
        </a:spcAft>
        <a:buFont typeface="Arial" charset="0"/>
        <a:buChar char="–"/>
        <a:defRPr sz="1400" kern="1200" spc="50">
          <a:solidFill>
            <a:schemeClr val="tx1"/>
          </a:solidFill>
          <a:latin typeface="Arial" charset="-52"/>
          <a:ea typeface="ＭＳ Ｐゴシック" charset="-128"/>
          <a:cs typeface="ＭＳ Ｐゴシック" pitchFamily="-112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04" userDrawn="1">
          <p15:clr>
            <a:srgbClr val="F26B43"/>
          </p15:clr>
        </p15:guide>
        <p15:guide id="2" pos="2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9200" y="234000"/>
            <a:ext cx="6577200" cy="7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9200" y="1260000"/>
            <a:ext cx="831960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394701" y="4857750"/>
            <a:ext cx="4159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39200" y="4857750"/>
            <a:ext cx="3172363" cy="2857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800">
                <a:solidFill>
                  <a:schemeClr val="tx1"/>
                </a:solidFill>
                <a:cs typeface="ＭＳ Ｐゴシック" pitchFamily="-112" charset="-128"/>
              </a:defRPr>
            </a:lvl1pPr>
          </a:lstStyle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3613151" y="4857750"/>
            <a:ext cx="1905000" cy="2857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073911A-DA43-4E4F-9D84-0354410E1154}"/>
              </a:ext>
            </a:extLst>
          </p:cNvPr>
          <p:cNvGrpSpPr/>
          <p:nvPr userDrawn="1"/>
        </p:nvGrpSpPr>
        <p:grpSpPr>
          <a:xfrm>
            <a:off x="7266854" y="350092"/>
            <a:ext cx="1501713" cy="150824"/>
            <a:chOff x="7266854" y="350092"/>
            <a:chExt cx="1501713" cy="15082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9CDAC926-D844-4BFE-9266-1E2C4A145C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7266854" y="350092"/>
              <a:ext cx="250436" cy="150824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C9D23CA-FE83-4AD8-8143-7714D7DC3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7562516" y="351191"/>
              <a:ext cx="1206051" cy="148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12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</p:sldLayoutIdLst>
  <p:transition spd="med">
    <p:fade/>
  </p:transition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 cap="none" spc="100" baseline="0">
          <a:solidFill>
            <a:schemeClr val="bg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808080"/>
          </a:solidFill>
          <a:latin typeface="Arial" charset="-52"/>
          <a:ea typeface="Geneva" pitchFamily="-111" charset="-128"/>
          <a:cs typeface="Geneva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808080"/>
          </a:solidFill>
          <a:latin typeface="Arial" charset="-52"/>
          <a:ea typeface="Geneva" pitchFamily="-111" charset="-128"/>
          <a:cs typeface="Geneva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808080"/>
          </a:solidFill>
          <a:latin typeface="Arial" charset="-52"/>
          <a:ea typeface="Geneva" pitchFamily="-111" charset="-128"/>
          <a:cs typeface="Geneva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808080"/>
          </a:solidFill>
          <a:latin typeface="Arial" charset="-52"/>
          <a:ea typeface="Geneva" pitchFamily="-111" charset="-128"/>
          <a:cs typeface="Geneva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 Frutiger Bold" pitchFamily="-111" charset="0"/>
          <a:ea typeface="Geneva" pitchFamily="-111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 Frutiger Bold" pitchFamily="-111" charset="0"/>
          <a:ea typeface="Geneva" pitchFamily="-111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 Frutiger Bold" pitchFamily="-111" charset="0"/>
          <a:ea typeface="Geneva" pitchFamily="-111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 Frutiger Bold" pitchFamily="-111" charset="0"/>
          <a:ea typeface="Geneva" pitchFamily="-111" charset="-128"/>
        </a:defRPr>
      </a:lvl9pPr>
    </p:titleStyle>
    <p:bodyStyle>
      <a:lvl1pPr marL="292100" indent="-292100" algn="l" defTabSz="457200" rtl="0" eaLnBrk="1" fontAlgn="base" hangingPunct="1">
        <a:spcBef>
          <a:spcPct val="50000"/>
        </a:spcBef>
        <a:spcAft>
          <a:spcPct val="20000"/>
        </a:spcAft>
        <a:buClr>
          <a:srgbClr val="009FE3"/>
        </a:buClr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Arial" panose="020B0604020202020204" pitchFamily="34" charset="0"/>
          <a:ea typeface="Geneva" pitchFamily="-111" charset="-128"/>
          <a:cs typeface="Arial" panose="020B0604020202020204" pitchFamily="34" charset="0"/>
        </a:defRPr>
      </a:lvl1pPr>
      <a:lvl2pPr marL="628650" indent="-277813" algn="l" defTabSz="457200" rtl="0" eaLnBrk="1" fontAlgn="base" hangingPunct="1">
        <a:spcBef>
          <a:spcPct val="10000"/>
        </a:spcBef>
        <a:spcAft>
          <a:spcPct val="10000"/>
        </a:spcAft>
        <a:buClr>
          <a:srgbClr val="00B0F0"/>
        </a:buClr>
        <a:buFont typeface="Arial" panose="020B0604020202020204" pitchFamily="34" charset="0"/>
        <a:buChar char="•"/>
        <a:defRPr sz="1800" kern="1200" spc="50">
          <a:solidFill>
            <a:schemeClr val="tx1"/>
          </a:solidFill>
          <a:latin typeface="Arial" panose="020B0604020202020204" pitchFamily="34" charset="0"/>
          <a:ea typeface="Geneva" charset="0"/>
          <a:cs typeface="Arial" panose="020B0604020202020204" pitchFamily="34" charset="0"/>
        </a:defRPr>
      </a:lvl2pPr>
      <a:lvl3pPr marL="987425" indent="-269875" algn="l" defTabSz="457200" rtl="0" eaLnBrk="1" fontAlgn="base" hangingPunct="1">
        <a:spcBef>
          <a:spcPct val="5000"/>
        </a:spcBef>
        <a:spcAft>
          <a:spcPct val="5000"/>
        </a:spcAft>
        <a:buClr>
          <a:srgbClr val="00B0F0"/>
        </a:buClr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Arial" panose="020B0604020202020204" pitchFamily="34" charset="0"/>
          <a:ea typeface="Geneva" charset="0"/>
          <a:cs typeface="Arial" panose="020B0604020202020204" pitchFamily="34" charset="0"/>
        </a:defRPr>
      </a:lvl3pPr>
      <a:lvl4pPr marL="1714500" indent="-279400" algn="l" defTabSz="457200" rtl="0" eaLnBrk="1" fontAlgn="base" hangingPunct="1">
        <a:spcBef>
          <a:spcPct val="5000"/>
        </a:spcBef>
        <a:spcAft>
          <a:spcPct val="5000"/>
        </a:spcAft>
        <a:buChar char="-"/>
        <a:defRPr sz="1400" kern="1200" spc="50">
          <a:solidFill>
            <a:schemeClr val="tx1"/>
          </a:solidFill>
          <a:latin typeface="Arial" panose="020B0604020202020204" pitchFamily="34" charset="0"/>
          <a:ea typeface="Geneva" charset="0"/>
          <a:cs typeface="Arial" panose="020B0604020202020204" pitchFamily="34" charset="0"/>
        </a:defRPr>
      </a:lvl4pPr>
      <a:lvl5pPr marL="2197100" indent="-292100" algn="l" defTabSz="457200" rtl="0" eaLnBrk="1" fontAlgn="base" hangingPunct="1">
        <a:lnSpc>
          <a:spcPts val="2000"/>
        </a:lnSpc>
        <a:spcBef>
          <a:spcPct val="0"/>
        </a:spcBef>
        <a:spcAft>
          <a:spcPts val="1500"/>
        </a:spcAft>
        <a:buFont typeface="Arial" charset="0"/>
        <a:buChar char="–"/>
        <a:defRPr sz="1400" kern="1200" spc="50">
          <a:solidFill>
            <a:schemeClr val="tx1"/>
          </a:solidFill>
          <a:latin typeface="Arial" charset="-52"/>
          <a:ea typeface="ＭＳ Ｐゴシック" charset="-128"/>
          <a:cs typeface="ＭＳ Ｐゴシック" pitchFamily="-112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Smart Building Konzept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Neubau Hubrainstrasse 44 a/b, 8124 Maur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9345A5E-1DAF-4E66-A63A-277F0A6CAB0C}"/>
              </a:ext>
            </a:extLst>
          </p:cNvPr>
          <p:cNvSpPr txBox="1"/>
          <p:nvPr/>
        </p:nvSpPr>
        <p:spPr bwMode="auto">
          <a:xfrm>
            <a:off x="557888" y="3702858"/>
            <a:ext cx="2573250" cy="3300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CH" sz="12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Markus Weber / Cyrill Weber / 2020</a:t>
            </a:r>
          </a:p>
        </p:txBody>
      </p:sp>
    </p:spTree>
    <p:extLst>
      <p:ext uri="{BB962C8B-B14F-4D97-AF65-F5344CB8AC3E}">
        <p14:creationId xmlns:p14="http://schemas.microsoft.com/office/powerpoint/2010/main" val="239366473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EFCFC-8393-4006-9A97-2E329D63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889C7C-9FCB-40DB-9F12-AE73E176C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6CD9AF-429F-496B-9033-EB70C4D8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33EEC6-1D34-49CF-8F12-4C05FE7571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ED7715-B9DE-4122-B841-C6612B3DB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46ACEC-4F7D-40CA-9F36-7F911631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189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0B82DFD-9D02-46E7-BF6D-0DEC4B0221BB}"/>
              </a:ext>
            </a:extLst>
          </p:cNvPr>
          <p:cNvSpPr/>
          <p:nvPr/>
        </p:nvSpPr>
        <p:spPr>
          <a:xfrm>
            <a:off x="2799582" y="2247714"/>
            <a:ext cx="3600400" cy="936104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atin typeface="Arial Black" panose="020B0A04020102020204" pitchFamily="34" charset="0"/>
              </a:rPr>
              <a:t>Ziel ist, möglichst viel des eigenproduzierten Stroms selber zu nutzen </a:t>
            </a:r>
          </a:p>
        </p:txBody>
      </p:sp>
    </p:spTree>
    <p:extLst>
      <p:ext uri="{BB962C8B-B14F-4D97-AF65-F5344CB8AC3E}">
        <p14:creationId xmlns:p14="http://schemas.microsoft.com/office/powerpoint/2010/main" val="267700806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Optimierung von Erdwärmesonden | Gebäude kühlen">
            <a:extLst>
              <a:ext uri="{FF2B5EF4-FFF2-40B4-BE49-F238E27FC236}">
                <a16:creationId xmlns:a16="http://schemas.microsoft.com/office/drawing/2014/main" id="{2127270E-0A34-4571-8051-F1068DC4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8559" y="1260475"/>
            <a:ext cx="5581266" cy="34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F8B741F-8646-4303-AB3A-0B3BE095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Sole-Wasser-Wärmepumpe pro Haus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9C5C32-6E9B-4FBC-A7FC-F570AE8F6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81E6E6-207A-4A3F-8482-D4BD530F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5FC691-2E9F-4BB7-978E-3F61507E6A6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A33A91-A510-4DAB-9A7E-E242E9B8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63" y="1264543"/>
            <a:ext cx="2583176" cy="343693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DD7ED6E7-459D-4483-983D-E9561078A966}"/>
              </a:ext>
            </a:extLst>
          </p:cNvPr>
          <p:cNvSpPr/>
          <p:nvPr/>
        </p:nvSpPr>
        <p:spPr>
          <a:xfrm>
            <a:off x="397969" y="3556325"/>
            <a:ext cx="111921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Erdsonden</a:t>
            </a:r>
          </a:p>
          <a:p>
            <a:pPr algn="l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 Haus:</a:t>
            </a:r>
          </a:p>
          <a:p>
            <a:pPr algn="l"/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 x 250m</a:t>
            </a:r>
            <a:endParaRPr lang="de-DE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41BEDC0-EC49-4388-AF68-08BD8B9BB7ED}"/>
              </a:ext>
            </a:extLst>
          </p:cNvPr>
          <p:cNvSpPr/>
          <p:nvPr/>
        </p:nvSpPr>
        <p:spPr>
          <a:xfrm>
            <a:off x="384175" y="2626886"/>
            <a:ext cx="1834156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WP pro Haus:</a:t>
            </a:r>
          </a:p>
          <a:p>
            <a:pPr algn="l"/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16 kW Heizleistung</a:t>
            </a:r>
          </a:p>
          <a:p>
            <a:pPr algn="l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13 kW Kühlleistung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3B14206-01CE-4190-8717-32FE5D033C7C}"/>
              </a:ext>
            </a:extLst>
          </p:cNvPr>
          <p:cNvSpPr/>
          <p:nvPr/>
        </p:nvSpPr>
        <p:spPr>
          <a:xfrm>
            <a:off x="6308060" y="1851840"/>
            <a:ext cx="1593207" cy="324036"/>
          </a:xfrm>
          <a:prstGeom prst="rect">
            <a:avLst/>
          </a:prstGeom>
          <a:solidFill>
            <a:srgbClr val="0070C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>
                <a:latin typeface="Arial Black" panose="020B0A04020102020204" pitchFamily="34" charset="0"/>
              </a:rPr>
              <a:t>Free-Cooling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6D29E54-7553-4DD3-86ED-743993A6DE7D}"/>
              </a:ext>
            </a:extLst>
          </p:cNvPr>
          <p:cNvSpPr/>
          <p:nvPr/>
        </p:nvSpPr>
        <p:spPr>
          <a:xfrm>
            <a:off x="3235068" y="1851840"/>
            <a:ext cx="1593207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>
                <a:latin typeface="Arial Black" panose="020B0A04020102020204" pitchFamily="34" charset="0"/>
              </a:rPr>
              <a:t>Heizen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39E5F38-2A3F-432B-87AC-D9DF68F2D5B4}"/>
              </a:ext>
            </a:extLst>
          </p:cNvPr>
          <p:cNvCxnSpPr/>
          <p:nvPr/>
        </p:nvCxnSpPr>
        <p:spPr>
          <a:xfrm>
            <a:off x="7452320" y="3365550"/>
            <a:ext cx="288032" cy="300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532FB06-4185-412E-823E-AD74332F79B2}"/>
              </a:ext>
            </a:extLst>
          </p:cNvPr>
          <p:cNvCxnSpPr>
            <a:cxnSpLocks/>
          </p:cNvCxnSpPr>
          <p:nvPr/>
        </p:nvCxnSpPr>
        <p:spPr>
          <a:xfrm flipH="1">
            <a:off x="7437626" y="3367797"/>
            <a:ext cx="302726" cy="300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tern: 10 Zacken 24">
            <a:extLst>
              <a:ext uri="{FF2B5EF4-FFF2-40B4-BE49-F238E27FC236}">
                <a16:creationId xmlns:a16="http://schemas.microsoft.com/office/drawing/2014/main" id="{2B9F4A6D-C71C-4EE5-BF65-D82B773855B1}"/>
              </a:ext>
            </a:extLst>
          </p:cNvPr>
          <p:cNvSpPr/>
          <p:nvPr/>
        </p:nvSpPr>
        <p:spPr>
          <a:xfrm>
            <a:off x="3178558" y="3795886"/>
            <a:ext cx="1609465" cy="1115522"/>
          </a:xfrm>
          <a:prstGeom prst="star10">
            <a:avLst/>
          </a:prstGeom>
          <a:solidFill>
            <a:srgbClr val="FF0000">
              <a:alpha val="20000"/>
            </a:srgb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dirty="0">
                <a:latin typeface="Arial Black" panose="020B0A04020102020204" pitchFamily="34" charset="0"/>
              </a:rPr>
              <a:t>Erdspeicher</a:t>
            </a:r>
            <a:endParaRPr lang="de-CH" dirty="0">
              <a:latin typeface="Arial Black" panose="020B0A040201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82D7E0-4E25-4C33-881A-61A6325F407C}"/>
              </a:ext>
            </a:extLst>
          </p:cNvPr>
          <p:cNvSpPr/>
          <p:nvPr/>
        </p:nvSpPr>
        <p:spPr>
          <a:xfrm>
            <a:off x="4462802" y="4176460"/>
            <a:ext cx="1593207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400" dirty="0">
                <a:latin typeface="Arial Black" panose="020B0A04020102020204" pitchFamily="34" charset="0"/>
              </a:rPr>
              <a:t>Wärmebezug</a:t>
            </a:r>
            <a:endParaRPr lang="de-CH" sz="1600" dirty="0">
              <a:latin typeface="Arial Black" panose="020B0A04020102020204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33006F3-0FAA-4225-97B3-34F739308981}"/>
              </a:ext>
            </a:extLst>
          </p:cNvPr>
          <p:cNvSpPr txBox="1"/>
          <p:nvPr/>
        </p:nvSpPr>
        <p:spPr bwMode="auto">
          <a:xfrm>
            <a:off x="3178559" y="1496451"/>
            <a:ext cx="698763" cy="330072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CH" sz="1200" dirty="0">
                <a:solidFill>
                  <a:srgbClr val="72707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Winter</a:t>
            </a:r>
            <a:endParaRPr lang="de-CH" dirty="0">
              <a:solidFill>
                <a:srgbClr val="72707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CE0787E-5E11-4D99-9C48-ECF36FA41CF5}"/>
              </a:ext>
            </a:extLst>
          </p:cNvPr>
          <p:cNvSpPr txBox="1"/>
          <p:nvPr/>
        </p:nvSpPr>
        <p:spPr bwMode="auto">
          <a:xfrm>
            <a:off x="6228770" y="1498043"/>
            <a:ext cx="837904" cy="330072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CH" sz="1200" dirty="0">
                <a:solidFill>
                  <a:srgbClr val="72707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Sommer</a:t>
            </a:r>
            <a:endParaRPr lang="de-CH" dirty="0">
              <a:solidFill>
                <a:srgbClr val="72707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tern: 10 Zacken 31">
            <a:extLst>
              <a:ext uri="{FF2B5EF4-FFF2-40B4-BE49-F238E27FC236}">
                <a16:creationId xmlns:a16="http://schemas.microsoft.com/office/drawing/2014/main" id="{586427A1-7E50-48EC-8E53-CC33D07DB5BE}"/>
              </a:ext>
            </a:extLst>
          </p:cNvPr>
          <p:cNvSpPr/>
          <p:nvPr/>
        </p:nvSpPr>
        <p:spPr>
          <a:xfrm>
            <a:off x="6261942" y="3795886"/>
            <a:ext cx="1609465" cy="1115522"/>
          </a:xfrm>
          <a:prstGeom prst="star10">
            <a:avLst/>
          </a:prstGeom>
          <a:solidFill>
            <a:srgbClr val="FF0000">
              <a:alpha val="20000"/>
            </a:srgb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dirty="0">
                <a:latin typeface="Arial Black" panose="020B0A04020102020204" pitchFamily="34" charset="0"/>
              </a:rPr>
              <a:t>Erdspeicher</a:t>
            </a:r>
            <a:endParaRPr lang="de-CH" dirty="0">
              <a:latin typeface="Arial Black" panose="020B0A04020102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33267DC-092D-4A49-8A36-07AD1DA9A92C}"/>
              </a:ext>
            </a:extLst>
          </p:cNvPr>
          <p:cNvSpPr/>
          <p:nvPr/>
        </p:nvSpPr>
        <p:spPr>
          <a:xfrm>
            <a:off x="7546717" y="4176460"/>
            <a:ext cx="1593207" cy="324036"/>
          </a:xfrm>
          <a:prstGeom prst="rect">
            <a:avLst/>
          </a:prstGeom>
          <a:solidFill>
            <a:srgbClr val="0070C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400" dirty="0">
                <a:latin typeface="Arial Black" panose="020B0A04020102020204" pitchFamily="34" charset="0"/>
              </a:rPr>
              <a:t>Wärmeabgabe</a:t>
            </a:r>
            <a:endParaRPr lang="de-CH" sz="1600" dirty="0">
              <a:latin typeface="Arial Black" panose="020B0A0402010202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A14AC4B-BC75-4E21-9FC0-A592E456CDA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054804"/>
            <a:ext cx="815457" cy="1563638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3F1DBEA-231C-4ECE-9F76-2302799E773D}"/>
              </a:ext>
            </a:extLst>
          </p:cNvPr>
          <p:cNvCxnSpPr>
            <a:cxnSpLocks/>
          </p:cNvCxnSpPr>
          <p:nvPr/>
        </p:nvCxnSpPr>
        <p:spPr>
          <a:xfrm flipH="1" flipV="1">
            <a:off x="832855" y="1826523"/>
            <a:ext cx="1290873" cy="1152422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602" name="Picture 2" descr="Weserve AG - Referenzen und Kunden">
            <a:extLst>
              <a:ext uri="{FF2B5EF4-FFF2-40B4-BE49-F238E27FC236}">
                <a16:creationId xmlns:a16="http://schemas.microsoft.com/office/drawing/2014/main" id="{39463377-934F-4BC0-B34D-7747C880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4182"/>
            <a:ext cx="1479521" cy="88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71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7" grpId="0" animBg="1"/>
      <p:bldP spid="25" grpId="0" animBg="1"/>
      <p:bldP spid="19" grpId="0" animBg="1"/>
      <p:bldP spid="26" grpId="0" animBg="1"/>
      <p:bldP spid="30" grpId="0" animBg="1"/>
      <p:bldP spid="32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6FAC7-EC53-4942-83DC-46050CAD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kontrollierte Lüftung pro Wohneinheit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37384C0-189B-4B2D-82CE-4DC5D185F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28806A-DB46-47F8-AE4B-3F8FBFBE1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D6AA4C-4714-4431-AD27-3F644E95C9B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72185D-576A-42C0-B07D-23A56F675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79527E-F33E-4E92-8787-296E468A8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5703" y="1260475"/>
            <a:ext cx="4348285" cy="34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67A7215-FD73-4BCD-8A58-6D7A854F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260474"/>
            <a:ext cx="3903829" cy="343693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6EFED38-5E81-428D-973E-56D77AD776A5}"/>
              </a:ext>
            </a:extLst>
          </p:cNvPr>
          <p:cNvSpPr/>
          <p:nvPr/>
        </p:nvSpPr>
        <p:spPr>
          <a:xfrm>
            <a:off x="6027087" y="3549941"/>
            <a:ext cx="280878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de-DE" sz="14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65% Feuchterückgewinnung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102F51D-648A-448E-BD61-640FD9CD7AAE}"/>
              </a:ext>
            </a:extLst>
          </p:cNvPr>
          <p:cNvSpPr/>
          <p:nvPr/>
        </p:nvSpPr>
        <p:spPr>
          <a:xfrm>
            <a:off x="6035223" y="3343720"/>
            <a:ext cx="271099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de-DE" sz="14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90% Wärmerückgewinnung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CDD349-BA87-4390-B142-CD4DA00B7F9E}"/>
              </a:ext>
            </a:extLst>
          </p:cNvPr>
          <p:cNvSpPr/>
          <p:nvPr/>
        </p:nvSpPr>
        <p:spPr>
          <a:xfrm>
            <a:off x="4865804" y="1260475"/>
            <a:ext cx="3899793" cy="26161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FFFFFF"/>
                </a:solidFill>
                <a:latin typeface="Arial Black" panose="020B0A04020102020204" pitchFamily="34" charset="0"/>
              </a:rPr>
              <a:t>Diamant-Kreuz-Gegenstrom-</a:t>
            </a:r>
            <a:r>
              <a:rPr lang="de-CH" sz="1100" dirty="0" err="1">
                <a:solidFill>
                  <a:srgbClr val="FFFFFF"/>
                </a:solidFill>
                <a:latin typeface="Arial Black" panose="020B0A04020102020204" pitchFamily="34" charset="0"/>
              </a:rPr>
              <a:t>Enthalpietauscher</a:t>
            </a:r>
            <a:endParaRPr lang="de-CH" sz="11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Pfeil: nach links 11">
            <a:extLst>
              <a:ext uri="{FF2B5EF4-FFF2-40B4-BE49-F238E27FC236}">
                <a16:creationId xmlns:a16="http://schemas.microsoft.com/office/drawing/2014/main" id="{A0D76F7B-E2B4-4A0F-A6CF-E9EAC975323E}"/>
              </a:ext>
            </a:extLst>
          </p:cNvPr>
          <p:cNvSpPr/>
          <p:nvPr/>
        </p:nvSpPr>
        <p:spPr>
          <a:xfrm rot="1334176">
            <a:off x="2991697" y="3725319"/>
            <a:ext cx="441543" cy="276999"/>
          </a:xfrm>
          <a:prstGeom prst="leftArrow">
            <a:avLst/>
          </a:prstGeom>
          <a:solidFill>
            <a:srgbClr val="00B05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BEB30400-20B8-4883-A0E2-BC8CF0D3DE9C}"/>
              </a:ext>
            </a:extLst>
          </p:cNvPr>
          <p:cNvSpPr/>
          <p:nvPr/>
        </p:nvSpPr>
        <p:spPr>
          <a:xfrm rot="19547762">
            <a:off x="1694329" y="3971424"/>
            <a:ext cx="475736" cy="276999"/>
          </a:xfrm>
          <a:prstGeom prst="leftArrow">
            <a:avLst/>
          </a:prstGeom>
          <a:solidFill>
            <a:srgbClr val="FFC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14" name="Pfeil: nach links 13">
            <a:extLst>
              <a:ext uri="{FF2B5EF4-FFF2-40B4-BE49-F238E27FC236}">
                <a16:creationId xmlns:a16="http://schemas.microsoft.com/office/drawing/2014/main" id="{B9CD1285-B52E-4851-88F5-E81A1E041AB9}"/>
              </a:ext>
            </a:extLst>
          </p:cNvPr>
          <p:cNvSpPr/>
          <p:nvPr/>
        </p:nvSpPr>
        <p:spPr>
          <a:xfrm rot="16200000">
            <a:off x="2386659" y="2080371"/>
            <a:ext cx="446371" cy="276999"/>
          </a:xfrm>
          <a:prstGeom prst="leftArrow">
            <a:avLst/>
          </a:prstGeom>
          <a:solidFill>
            <a:srgbClr val="FFFF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15" name="Pfeil: nach links 14">
            <a:extLst>
              <a:ext uri="{FF2B5EF4-FFF2-40B4-BE49-F238E27FC236}">
                <a16:creationId xmlns:a16="http://schemas.microsoft.com/office/drawing/2014/main" id="{7DA02483-4560-49AD-81D8-C84AB2E62151}"/>
              </a:ext>
            </a:extLst>
          </p:cNvPr>
          <p:cNvSpPr/>
          <p:nvPr/>
        </p:nvSpPr>
        <p:spPr>
          <a:xfrm rot="5400000">
            <a:off x="2650606" y="1857946"/>
            <a:ext cx="500274" cy="276999"/>
          </a:xfrm>
          <a:prstGeom prst="leftArrow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pic>
        <p:nvPicPr>
          <p:cNvPr id="10242" name="Picture 2" descr="Lüftungsgeräte Zehnder Group Schweiz AG - Siegrist-Service AG - Alles für  Ihre Heizung">
            <a:extLst>
              <a:ext uri="{FF2B5EF4-FFF2-40B4-BE49-F238E27FC236}">
                <a16:creationId xmlns:a16="http://schemas.microsoft.com/office/drawing/2014/main" id="{0E436D61-5C71-40A1-B046-11CC7A42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884" y="1100138"/>
            <a:ext cx="1557228" cy="17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44C49D8-C4D1-4B9A-93C6-4D7F35571B30}"/>
              </a:ext>
            </a:extLst>
          </p:cNvPr>
          <p:cNvCxnSpPr>
            <a:cxnSpLocks/>
          </p:cNvCxnSpPr>
          <p:nvPr/>
        </p:nvCxnSpPr>
        <p:spPr>
          <a:xfrm>
            <a:off x="1115616" y="2643759"/>
            <a:ext cx="1152128" cy="1239266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9D7DE5-E66D-43E9-B2E8-474B5C853494}"/>
              </a:ext>
            </a:extLst>
          </p:cNvPr>
          <p:cNvCxnSpPr>
            <a:cxnSpLocks/>
          </p:cNvCxnSpPr>
          <p:nvPr/>
        </p:nvCxnSpPr>
        <p:spPr>
          <a:xfrm flipH="1">
            <a:off x="2321750" y="1522085"/>
            <a:ext cx="2659058" cy="2360940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628" name="Picture 4" descr="Zehnder Group Deutschland GmbH - Expertenprofil - Baufragen.de">
            <a:extLst>
              <a:ext uri="{FF2B5EF4-FFF2-40B4-BE49-F238E27FC236}">
                <a16:creationId xmlns:a16="http://schemas.microsoft.com/office/drawing/2014/main" id="{F4EC7436-EE10-4B92-8D8F-1CA200127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04" y="197584"/>
            <a:ext cx="1356892" cy="76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2693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B31CAA-5A6F-4570-BA7A-A9CBC914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Smart Metering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5D5A29-5EA2-444B-8FEC-1D82B2658D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3518D2-D93D-422C-8410-0627E0E4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CEAE3D-0109-4AF4-A9D5-7B222CB3EB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pic>
        <p:nvPicPr>
          <p:cNvPr id="9218" name="Picture 2" descr="Ovenstone Engineering | Smart Energy | Smart Metering &amp; Photovoltaik">
            <a:extLst>
              <a:ext uri="{FF2B5EF4-FFF2-40B4-BE49-F238E27FC236}">
                <a16:creationId xmlns:a16="http://schemas.microsoft.com/office/drawing/2014/main" id="{879ACFF4-241B-47AB-90C2-A16CA5325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739" y="1260475"/>
            <a:ext cx="2286793" cy="143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brechnungen - egonline">
            <a:extLst>
              <a:ext uri="{FF2B5EF4-FFF2-40B4-BE49-F238E27FC236}">
                <a16:creationId xmlns:a16="http://schemas.microsoft.com/office/drawing/2014/main" id="{84F24A97-186B-4EE4-8ED4-0CC5342B1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738" y="2787774"/>
            <a:ext cx="2286794" cy="19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IGImeto - Unsere Leidenschaft">
            <a:extLst>
              <a:ext uri="{FF2B5EF4-FFF2-40B4-BE49-F238E27FC236}">
                <a16:creationId xmlns:a16="http://schemas.microsoft.com/office/drawing/2014/main" id="{8B117696-C631-4CA9-AC88-8ADFF9B5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1856" y="1260475"/>
            <a:ext cx="5077969" cy="343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7A441D8-96EB-4160-A40D-965188085F1B}"/>
              </a:ext>
            </a:extLst>
          </p:cNvPr>
          <p:cNvSpPr/>
          <p:nvPr/>
        </p:nvSpPr>
        <p:spPr>
          <a:xfrm>
            <a:off x="3707904" y="2427734"/>
            <a:ext cx="1512168" cy="1944216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CBA54C8-66BA-42DD-874C-1992D3EE69FF}"/>
              </a:ext>
            </a:extLst>
          </p:cNvPr>
          <p:cNvSpPr/>
          <p:nvPr/>
        </p:nvSpPr>
        <p:spPr>
          <a:xfrm>
            <a:off x="5014604" y="1934773"/>
            <a:ext cx="155844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12 Elektrozähler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C8050873-A3F6-4A77-8A8B-EFB127E5D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984" y="4434541"/>
            <a:ext cx="23468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14 Warmwasserzähler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240FB34-3026-455A-AC63-3DA104B90880}"/>
              </a:ext>
            </a:extLst>
          </p:cNvPr>
          <p:cNvSpPr/>
          <p:nvPr/>
        </p:nvSpPr>
        <p:spPr>
          <a:xfrm>
            <a:off x="6690110" y="4224097"/>
            <a:ext cx="189667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 Kaltwasserzähler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7EC88B6-8ADE-4955-8166-F904D5A1705B}"/>
              </a:ext>
            </a:extLst>
          </p:cNvPr>
          <p:cNvSpPr/>
          <p:nvPr/>
        </p:nvSpPr>
        <p:spPr>
          <a:xfrm>
            <a:off x="4473624" y="4434541"/>
            <a:ext cx="145103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 Wärmezähler</a:t>
            </a:r>
          </a:p>
        </p:txBody>
      </p:sp>
      <p:pic>
        <p:nvPicPr>
          <p:cNvPr id="9228" name="Picture 12" descr="Die Geschichte des Cloud Computing">
            <a:extLst>
              <a:ext uri="{FF2B5EF4-FFF2-40B4-BE49-F238E27FC236}">
                <a16:creationId xmlns:a16="http://schemas.microsoft.com/office/drawing/2014/main" id="{515A4DE1-5F1F-4BC8-91D3-FEE76FC4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5570" y="2329483"/>
            <a:ext cx="2952329" cy="12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8257067-7D17-4677-9B19-8AC910F82990}"/>
              </a:ext>
            </a:extLst>
          </p:cNvPr>
          <p:cNvCxnSpPr>
            <a:cxnSpLocks/>
          </p:cNvCxnSpPr>
          <p:nvPr/>
        </p:nvCxnSpPr>
        <p:spPr>
          <a:xfrm>
            <a:off x="2267744" y="2044840"/>
            <a:ext cx="2952328" cy="811965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89E4CA0-D9B6-47A5-AEA1-C1EABF5A0D52}"/>
              </a:ext>
            </a:extLst>
          </p:cNvPr>
          <p:cNvCxnSpPr>
            <a:cxnSpLocks/>
          </p:cNvCxnSpPr>
          <p:nvPr/>
        </p:nvCxnSpPr>
        <p:spPr>
          <a:xfrm flipV="1">
            <a:off x="2282772" y="2955172"/>
            <a:ext cx="2937300" cy="1010796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C61266D-3ED6-42A3-AF67-747AE0DCE84B}"/>
              </a:ext>
            </a:extLst>
          </p:cNvPr>
          <p:cNvSpPr/>
          <p:nvPr/>
        </p:nvSpPr>
        <p:spPr>
          <a:xfrm>
            <a:off x="2726532" y="2335450"/>
            <a:ext cx="2268252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atin typeface="Arial Black" panose="020B0A04020102020204" pitchFamily="34" charset="0"/>
              </a:rPr>
              <a:t>Transparenz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8EAD6F8-F126-40B2-8BF7-A9F4CE517EE6}"/>
              </a:ext>
            </a:extLst>
          </p:cNvPr>
          <p:cNvSpPr/>
          <p:nvPr/>
        </p:nvSpPr>
        <p:spPr>
          <a:xfrm>
            <a:off x="2709839" y="3292735"/>
            <a:ext cx="2268252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atin typeface="Arial Black" panose="020B0A04020102020204" pitchFamily="34" charset="0"/>
              </a:rPr>
              <a:t>Abrechnung</a:t>
            </a:r>
          </a:p>
        </p:txBody>
      </p:sp>
      <p:sp>
        <p:nvSpPr>
          <p:cNvPr id="6" name="Pfeil: nach links 5">
            <a:extLst>
              <a:ext uri="{FF2B5EF4-FFF2-40B4-BE49-F238E27FC236}">
                <a16:creationId xmlns:a16="http://schemas.microsoft.com/office/drawing/2014/main" id="{6222DBC6-FBCB-4B5B-8918-ECF0314C163F}"/>
              </a:ext>
            </a:extLst>
          </p:cNvPr>
          <p:cNvSpPr/>
          <p:nvPr/>
        </p:nvSpPr>
        <p:spPr>
          <a:xfrm>
            <a:off x="4360783" y="2576193"/>
            <a:ext cx="881463" cy="757958"/>
          </a:xfrm>
          <a:prstGeom prst="leftArrow">
            <a:avLst/>
          </a:prstGeom>
          <a:solidFill>
            <a:srgbClr val="FF0000">
              <a:alpha val="40000"/>
            </a:srgb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pic>
        <p:nvPicPr>
          <p:cNvPr id="27650" name="Picture 2" descr="Anleitung zur Installation der egonline-WebApp">
            <a:extLst>
              <a:ext uri="{FF2B5EF4-FFF2-40B4-BE49-F238E27FC236}">
                <a16:creationId xmlns:a16="http://schemas.microsoft.com/office/drawing/2014/main" id="{F1B9DCD2-67E8-407E-9CBC-49ADE4205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04" y="442613"/>
            <a:ext cx="1927145" cy="48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8D63DB9-B2C4-4BE9-BCAD-EA855C6112C8}"/>
              </a:ext>
            </a:extLst>
          </p:cNvPr>
          <p:cNvSpPr/>
          <p:nvPr/>
        </p:nvSpPr>
        <p:spPr>
          <a:xfrm>
            <a:off x="412155" y="4065209"/>
            <a:ext cx="23294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</a:t>
            </a:r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omplette</a:t>
            </a:r>
          </a:p>
          <a:p>
            <a:pPr algn="ctr"/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Nebenkostenabrechnung</a:t>
            </a:r>
            <a:endParaRPr lang="de-DE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433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build="p"/>
      <p:bldP spid="19" grpId="0"/>
      <p:bldP spid="20" grpId="0"/>
      <p:bldP spid="15" grpId="0" animBg="1"/>
      <p:bldP spid="16" grpId="0" animBg="1"/>
      <p:bldP spid="6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80501-9FB0-4499-B62B-2F8808C2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Hausautomation - individuell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D3ED68F-348C-4ED0-A72D-0B2EDC36E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04F163-8304-4535-928F-3E3798CF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0CA489-251F-47D4-9483-464C2CE3816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pic>
        <p:nvPicPr>
          <p:cNvPr id="4098" name="Picture 2" descr="digitalSTROM | Übersicht">
            <a:extLst>
              <a:ext uri="{FF2B5EF4-FFF2-40B4-BE49-F238E27FC236}">
                <a16:creationId xmlns:a16="http://schemas.microsoft.com/office/drawing/2014/main" id="{FBDB7EDA-6A76-4229-94AF-924943307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740" y="1260475"/>
            <a:ext cx="8320086" cy="332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A045318-7565-4199-B6D9-7CD84C461BF2}"/>
              </a:ext>
            </a:extLst>
          </p:cNvPr>
          <p:cNvSpPr/>
          <p:nvPr/>
        </p:nvSpPr>
        <p:spPr>
          <a:xfrm>
            <a:off x="439738" y="1203598"/>
            <a:ext cx="17796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Komfort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75392F2-0324-48FB-B511-79B3A4DCE5C1}"/>
              </a:ext>
            </a:extLst>
          </p:cNvPr>
          <p:cNvSpPr/>
          <p:nvPr/>
        </p:nvSpPr>
        <p:spPr>
          <a:xfrm>
            <a:off x="1527713" y="2158735"/>
            <a:ext cx="21659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Sicherheit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238474-1687-4242-8451-4D0E4A7E1C76}"/>
              </a:ext>
            </a:extLst>
          </p:cNvPr>
          <p:cNvSpPr/>
          <p:nvPr/>
        </p:nvSpPr>
        <p:spPr>
          <a:xfrm>
            <a:off x="3419872" y="3080966"/>
            <a:ext cx="33041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Energieeffizienz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321977C-A8DA-473F-89C8-DDBFD52CB960}"/>
              </a:ext>
            </a:extLst>
          </p:cNvPr>
          <p:cNvSpPr/>
          <p:nvPr/>
        </p:nvSpPr>
        <p:spPr>
          <a:xfrm>
            <a:off x="1155981" y="4271613"/>
            <a:ext cx="76530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… modular un</a:t>
            </a:r>
            <a:r>
              <a:rPr lang="de-DE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 individuell erweiterbar</a:t>
            </a:r>
            <a:endParaRPr lang="de-DE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2" name="Picture 2" descr="ds Thailand – digitalStrom Thailand">
            <a:extLst>
              <a:ext uri="{FF2B5EF4-FFF2-40B4-BE49-F238E27FC236}">
                <a16:creationId xmlns:a16="http://schemas.microsoft.com/office/drawing/2014/main" id="{F4161C86-7DC0-460D-86F8-F052029B1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350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D4356-63BD-4408-9CFC-D788BB9F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Bedienung - </a:t>
            </a:r>
            <a:r>
              <a:rPr lang="de-CH" dirty="0" err="1"/>
              <a:t>inRoom</a:t>
            </a:r>
            <a:r>
              <a:rPr lang="de-CH" dirty="0"/>
              <a:t>, Remote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9331A5-F526-4984-90C3-C219E2B49D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17E4B1-233D-451B-A6CA-CB17F44F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A57900-01A6-452F-8857-B76EBFF3E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1A2B090-0897-4626-AC91-09B53813F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2" descr="Neues Gateway: digitalStrom integriert jetzt auch KNX-Taster und -Sensoren  – Gebäudeautomation/Haussteuerung – Smarthouse-Pro">
            <a:extLst>
              <a:ext uri="{FF2B5EF4-FFF2-40B4-BE49-F238E27FC236}">
                <a16:creationId xmlns:a16="http://schemas.microsoft.com/office/drawing/2014/main" id="{566C1293-8CA9-4308-ACBD-14AC09B9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39" y="1258939"/>
            <a:ext cx="3827785" cy="215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VEN vereint digitalSTROM mit der Gegensprechanlage - Elektro-Material AG">
            <a:extLst>
              <a:ext uri="{FF2B5EF4-FFF2-40B4-BE49-F238E27FC236}">
                <a16:creationId xmlns:a16="http://schemas.microsoft.com/office/drawing/2014/main" id="{D863F586-E132-4298-92FC-E942D33B2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6251" y="2701660"/>
            <a:ext cx="2993574" cy="199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igitalstrom – Wir machen jedes Zuhause zu einem Smart Home">
            <a:extLst>
              <a:ext uri="{FF2B5EF4-FFF2-40B4-BE49-F238E27FC236}">
                <a16:creationId xmlns:a16="http://schemas.microsoft.com/office/drawing/2014/main" id="{219A368B-1656-4053-A1A1-0C0C2AB9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738" y="1260475"/>
            <a:ext cx="5356398" cy="34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5465D5F-6B0F-47B4-9A25-BA09F3740BA7}"/>
              </a:ext>
            </a:extLst>
          </p:cNvPr>
          <p:cNvSpPr/>
          <p:nvPr/>
        </p:nvSpPr>
        <p:spPr>
          <a:xfrm>
            <a:off x="2488833" y="1986975"/>
            <a:ext cx="14814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Mobile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0918DB2-A6EA-4FE0-B2F5-D03F1864E354}"/>
              </a:ext>
            </a:extLst>
          </p:cNvPr>
          <p:cNvSpPr/>
          <p:nvPr/>
        </p:nvSpPr>
        <p:spPr>
          <a:xfrm>
            <a:off x="6721149" y="3200989"/>
            <a:ext cx="13596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Tablet</a:t>
            </a:r>
            <a:endParaRPr lang="de-DE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DFD1967-A98D-47DC-8742-54ACBED451E7}"/>
              </a:ext>
            </a:extLst>
          </p:cNvPr>
          <p:cNvSpPr/>
          <p:nvPr/>
        </p:nvSpPr>
        <p:spPr>
          <a:xfrm>
            <a:off x="6923072" y="1857065"/>
            <a:ext cx="13837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Taster</a:t>
            </a:r>
          </a:p>
        </p:txBody>
      </p:sp>
      <p:pic>
        <p:nvPicPr>
          <p:cNvPr id="15" name="Picture 2" descr="ds Thailand – digitalStrom Thailand">
            <a:extLst>
              <a:ext uri="{FF2B5EF4-FFF2-40B4-BE49-F238E27FC236}">
                <a16:creationId xmlns:a16="http://schemas.microsoft.com/office/drawing/2014/main" id="{11624845-3773-4865-A983-BFD9FF123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8994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79FF7-FF67-4B40-8448-3C417919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Bedienung – </a:t>
            </a:r>
            <a:r>
              <a:rPr lang="de-CH" dirty="0" err="1"/>
              <a:t>inRoom</a:t>
            </a:r>
            <a:r>
              <a:rPr lang="de-CH" dirty="0"/>
              <a:t> Varianten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E89C84-4CE9-4A5B-80B9-273F6C97E6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37C407-27A2-49FB-ABF8-BD891D6E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84BCD2-3FAF-4CA1-A58B-82DF81A4774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0C5FF9D-1903-4D93-8277-EAB8DB234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AB9BF6-4B49-4794-A302-4EF7757D9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47" b="16647"/>
          <a:stretch/>
        </p:blipFill>
        <p:spPr>
          <a:xfrm>
            <a:off x="3343896" y="1244482"/>
            <a:ext cx="2511772" cy="2463403"/>
          </a:xfrm>
          <a:prstGeom prst="rect">
            <a:avLst/>
          </a:prstGeom>
        </p:spPr>
      </p:pic>
      <p:pic>
        <p:nvPicPr>
          <p:cNvPr id="23556" name="Picture 4" descr="Feller EDIZIOdue Elektroniktaster 4x1, weis">
            <a:extLst>
              <a:ext uri="{FF2B5EF4-FFF2-40B4-BE49-F238E27FC236}">
                <a16:creationId xmlns:a16="http://schemas.microsoft.com/office/drawing/2014/main" id="{5F15A91D-BD09-4EAF-A055-B1F81A3EE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r="12807"/>
          <a:stretch/>
        </p:blipFill>
        <p:spPr bwMode="auto">
          <a:xfrm>
            <a:off x="439739" y="1244481"/>
            <a:ext cx="2511771" cy="246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62BD924-9FE9-4E93-9923-138866FF0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6" t="13713" r="18249" b="14121"/>
          <a:stretch/>
        </p:blipFill>
        <p:spPr>
          <a:xfrm>
            <a:off x="6248054" y="1260475"/>
            <a:ext cx="2511771" cy="244579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AFBA51-3C9F-4833-BF0A-D1E9CA30D4DF}"/>
              </a:ext>
            </a:extLst>
          </p:cNvPr>
          <p:cNvSpPr txBox="1"/>
          <p:nvPr/>
        </p:nvSpPr>
        <p:spPr bwMode="auto">
          <a:xfrm>
            <a:off x="3549986" y="3892243"/>
            <a:ext cx="2044028" cy="914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dirty="0">
                <a:solidFill>
                  <a:srgbClr val="F0F5F9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Variante 2</a:t>
            </a:r>
            <a:br>
              <a:rPr lang="de-CH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U::Lux Switch Bedienterminal </a:t>
            </a:r>
            <a:endParaRPr lang="de-CH" dirty="0">
              <a:solidFill>
                <a:srgbClr val="F0F5F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2AD1C30-4301-49DA-925E-5E87C06F60F4}"/>
              </a:ext>
            </a:extLst>
          </p:cNvPr>
          <p:cNvSpPr txBox="1"/>
          <p:nvPr/>
        </p:nvSpPr>
        <p:spPr bwMode="auto">
          <a:xfrm>
            <a:off x="755576" y="3902740"/>
            <a:ext cx="2044028" cy="914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dirty="0">
                <a:solidFill>
                  <a:srgbClr val="F0F5F9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Variante 1</a:t>
            </a:r>
            <a:br>
              <a:rPr lang="de-CH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Feller </a:t>
            </a:r>
            <a:r>
              <a:rPr lang="de-CH" sz="1600" dirty="0" err="1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EDIZIOdue</a:t>
            </a: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colore</a:t>
            </a: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UNI-Taster</a:t>
            </a:r>
            <a:endParaRPr lang="de-CH" dirty="0">
              <a:solidFill>
                <a:srgbClr val="F0F5F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BAD65FE-1DF1-482C-BD2A-C3391298B8E0}"/>
              </a:ext>
            </a:extLst>
          </p:cNvPr>
          <p:cNvSpPr txBox="1"/>
          <p:nvPr/>
        </p:nvSpPr>
        <p:spPr bwMode="auto">
          <a:xfrm>
            <a:off x="6481925" y="3910960"/>
            <a:ext cx="2044028" cy="914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dirty="0">
                <a:solidFill>
                  <a:srgbClr val="F0F5F9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Variante 3</a:t>
            </a:r>
            <a:br>
              <a:rPr lang="de-CH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 err="1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Thermokon</a:t>
            </a: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Bedienterminal</a:t>
            </a:r>
            <a:endParaRPr lang="de-CH" dirty="0">
              <a:solidFill>
                <a:srgbClr val="F0F5F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ds Thailand – digitalStrom Thailand">
            <a:extLst>
              <a:ext uri="{FF2B5EF4-FFF2-40B4-BE49-F238E27FC236}">
                <a16:creationId xmlns:a16="http://schemas.microsoft.com/office/drawing/2014/main" id="{B9C835A6-1E25-4766-8E0B-738CC2ADC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2758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C6EF8-02EF-42FF-AD30-34509AD6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Zentralbedienung - Hauseingang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8A0BC7-779A-4866-80B5-2C273D3DA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51F0F0-2B02-470F-AE2C-4476F688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345F2D-7594-4E89-B854-FF80C988581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pic>
        <p:nvPicPr>
          <p:cNvPr id="28674" name="Picture 2" descr="Außentüren aus Holz, Aluminium, Kunststoff nach Maß | Tischlerei Berg">
            <a:extLst>
              <a:ext uri="{FF2B5EF4-FFF2-40B4-BE49-F238E27FC236}">
                <a16:creationId xmlns:a16="http://schemas.microsoft.com/office/drawing/2014/main" id="{B289A6C4-C50D-4B98-A72B-C9DA13D6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384" y="1260475"/>
            <a:ext cx="3436938" cy="34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F7D279D5-893C-46E5-AB32-C2040C29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39" y="1260475"/>
            <a:ext cx="8320086" cy="34369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de-CH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="1" dirty="0"/>
              <a:t>Gehen/Kommen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CH" dirty="0"/>
              <a:t>Licht komplett aus, selektiv ein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CH" dirty="0"/>
              <a:t>Anwesenheitssimulation Ein/Aus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de-CH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="1" dirty="0"/>
              <a:t>Sonnenschutz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CH" dirty="0"/>
              <a:t>zentral Auf/Ab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de-CH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b="1" dirty="0"/>
              <a:t>Heizung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CH" dirty="0"/>
              <a:t>Komfort/Standby</a:t>
            </a:r>
          </a:p>
          <a:p>
            <a:endParaRPr lang="de-CH" dirty="0"/>
          </a:p>
        </p:txBody>
      </p:sp>
      <p:pic>
        <p:nvPicPr>
          <p:cNvPr id="9" name="Inhaltsplatzhalter 9" descr="Ein Bild, das Screenshot, Foto, suchend, sitzend enthält.&#10;&#10;Automatisch generierte Beschreibung">
            <a:extLst>
              <a:ext uri="{FF2B5EF4-FFF2-40B4-BE49-F238E27FC236}">
                <a16:creationId xmlns:a16="http://schemas.microsoft.com/office/drawing/2014/main" id="{1B2E363A-FC55-4424-8A16-0852A891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21927" y="2571750"/>
            <a:ext cx="717044" cy="72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dS Smart Home für Android - APK herunterladen">
            <a:extLst>
              <a:ext uri="{FF2B5EF4-FFF2-40B4-BE49-F238E27FC236}">
                <a16:creationId xmlns:a16="http://schemas.microsoft.com/office/drawing/2014/main" id="{3AD1EAD3-51BE-4B21-A0EF-242A92B09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2640" y="3401269"/>
            <a:ext cx="729282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s Thailand – digitalStrom Thailand">
            <a:extLst>
              <a:ext uri="{FF2B5EF4-FFF2-40B4-BE49-F238E27FC236}">
                <a16:creationId xmlns:a16="http://schemas.microsoft.com/office/drawing/2014/main" id="{6E8D609F-465D-4835-8BC4-E571E6C7B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73937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48FD1-6E5E-4409-8DE1-E073C7D96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Wetterstation - Zentralsteuerung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DB6A50-CC6B-43AD-89B0-A763184FF5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798B07C-8C99-4EB0-917D-3D453AD2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1C6C7FB-B6F4-4C89-B0C7-D3F7496DD86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DE05C1-742B-4F54-A2AB-6A06FA813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erfasst Windgeschwindigkeit, Regen, Temperatur und Helligkeit: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e-CH" dirty="0"/>
              <a:t>z.B. Steuerung von Markisen, Jalousien und Aussenbeleuchtung</a:t>
            </a:r>
          </a:p>
          <a:p>
            <a:endParaRPr lang="de-CH" dirty="0"/>
          </a:p>
        </p:txBody>
      </p:sp>
      <p:pic>
        <p:nvPicPr>
          <p:cNvPr id="11268" name="Picture 4" descr="digitalSTROM entwickelt neue Wetterstation - punkt4">
            <a:extLst>
              <a:ext uri="{FF2B5EF4-FFF2-40B4-BE49-F238E27FC236}">
                <a16:creationId xmlns:a16="http://schemas.microsoft.com/office/drawing/2014/main" id="{B7BD4429-D326-48A5-AA8E-B29F9F5A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739" y="1995686"/>
            <a:ext cx="8320087" cy="270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s Thailand – digitalStrom Thailand">
            <a:extLst>
              <a:ext uri="{FF2B5EF4-FFF2-40B4-BE49-F238E27FC236}">
                <a16:creationId xmlns:a16="http://schemas.microsoft.com/office/drawing/2014/main" id="{8B0C1800-BDB4-4881-91DA-03FB9E15B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99402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048E3-1898-4AFA-B2BD-75E902E4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Türsprechstelle – über Mobile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7D89C1-A611-4542-9BFC-5F32E329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9A3FAF-C21A-4A90-AFC6-21BFC057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8BA63D-4E95-41E3-9B24-0DC8947264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4B1AE3-A7CA-4EE6-A0D0-80555F7A5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3314" name="Picture 2" descr="Offizielle DoorBird Distributor in der Schweiz - bitelec GmbH">
            <a:extLst>
              <a:ext uri="{FF2B5EF4-FFF2-40B4-BE49-F238E27FC236}">
                <a16:creationId xmlns:a16="http://schemas.microsoft.com/office/drawing/2014/main" id="{18714798-D7E7-4EB0-8356-9B7972626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9739" y="1239639"/>
            <a:ext cx="8320086" cy="34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84FF507-4EC4-43D2-8C4E-4ECACD39C3D2}"/>
              </a:ext>
            </a:extLst>
          </p:cNvPr>
          <p:cNvSpPr/>
          <p:nvPr/>
        </p:nvSpPr>
        <p:spPr>
          <a:xfrm>
            <a:off x="439738" y="1225505"/>
            <a:ext cx="56444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sz="1200" b="1" dirty="0">
                <a:solidFill>
                  <a:schemeClr val="bg1"/>
                </a:solidFill>
              </a:rPr>
              <a:t>Benachrichtigungen auf dem Smartphone, dass jemand geklingelt hat</a:t>
            </a:r>
          </a:p>
          <a:p>
            <a:pPr algn="l"/>
            <a:r>
              <a:rPr lang="de-CH" sz="1200" b="1" dirty="0">
                <a:solidFill>
                  <a:schemeClr val="bg1"/>
                </a:solidFill>
              </a:rPr>
              <a:t>Möglichkeit via Smartphone/HD-Video mit dem Besucher zu sprechen</a:t>
            </a:r>
          </a:p>
          <a:p>
            <a:pPr algn="l"/>
            <a:r>
              <a:rPr lang="de-CH" sz="1200" b="1" dirty="0">
                <a:solidFill>
                  <a:schemeClr val="bg1"/>
                </a:solidFill>
              </a:rPr>
              <a:t>Automatische Foto Historie von Besuchern</a:t>
            </a:r>
          </a:p>
          <a:p>
            <a:pPr algn="l"/>
            <a:r>
              <a:rPr lang="de-CH" sz="1200" b="1" dirty="0">
                <a:solidFill>
                  <a:schemeClr val="bg1"/>
                </a:solidFill>
              </a:rPr>
              <a:t>Videokamera mit Infrarot Nachtsicht</a:t>
            </a:r>
          </a:p>
          <a:p>
            <a:pPr algn="l"/>
            <a:r>
              <a:rPr lang="de-CH" sz="1200" b="1" dirty="0">
                <a:solidFill>
                  <a:schemeClr val="bg1"/>
                </a:solidFill>
              </a:rPr>
              <a:t>Türe via Smartphone zu öffnen</a:t>
            </a:r>
          </a:p>
        </p:txBody>
      </p:sp>
      <p:pic>
        <p:nvPicPr>
          <p:cNvPr id="10" name="Picture 2" descr="ds Thailand – digitalStrom Thailand">
            <a:extLst>
              <a:ext uri="{FF2B5EF4-FFF2-40B4-BE49-F238E27FC236}">
                <a16:creationId xmlns:a16="http://schemas.microsoft.com/office/drawing/2014/main" id="{BB4FB73D-BA60-4A24-ACFF-D5499A567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63103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Amstein + Walthert Gruppe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FA40F-7C86-45E8-B1E5-181B820DB0C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«Technik und Nachhaltigkeit am Bau» ist unsere Leidenschaft: Von der strategischen Planung bis hin zur Bewirtschaftung – über den gesamten Lebenszyklus einer Immobilie. Die Auftraggeber sind unsere Vertrauenspartner; mit fachlicher und sozialer Kompetenz entwickeln wir gemeinsam die bessere Lösung.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478"/>
          <a:stretch/>
        </p:blipFill>
        <p:spPr bwMode="auto">
          <a:xfrm>
            <a:off x="616993" y="2872854"/>
            <a:ext cx="5177651" cy="191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05470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6608-682C-4FFA-9F0C-F465CF57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Heizung – individuelle </a:t>
            </a:r>
            <a:r>
              <a:rPr lang="de-CH" dirty="0" err="1"/>
              <a:t>Raumtemp</a:t>
            </a:r>
            <a:endParaRPr lang="de-CH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2BAF9E-710F-414B-B309-628CC9E1A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868533-4BA6-4495-B467-0086D51C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E40898-FC63-47F8-8B49-0A3C296E32D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A95518-7452-4C42-8148-2BC290BA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E42A788-DB63-4169-9C8A-AC3614B704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1260474"/>
            <a:ext cx="6204050" cy="3436937"/>
          </a:xfrm>
          <a:prstGeom prst="rect">
            <a:avLst/>
          </a:prstGeom>
        </p:spPr>
      </p:pic>
      <p:pic>
        <p:nvPicPr>
          <p:cNvPr id="16" name="Picture 8" descr="dS Smart Home für Android - APK herunterladen">
            <a:extLst>
              <a:ext uri="{FF2B5EF4-FFF2-40B4-BE49-F238E27FC236}">
                <a16:creationId xmlns:a16="http://schemas.microsoft.com/office/drawing/2014/main" id="{1AF5B050-3520-4546-89C5-35F2CE96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739" y="1260475"/>
            <a:ext cx="1900013" cy="33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CFD4EA1-8698-4EC7-A6F0-A5D9190DE1B8}"/>
              </a:ext>
            </a:extLst>
          </p:cNvPr>
          <p:cNvCxnSpPr>
            <a:cxnSpLocks/>
          </p:cNvCxnSpPr>
          <p:nvPr/>
        </p:nvCxnSpPr>
        <p:spPr>
          <a:xfrm flipH="1">
            <a:off x="1547666" y="2715766"/>
            <a:ext cx="4608510" cy="0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ds Thailand – digitalStrom Thailand">
            <a:extLst>
              <a:ext uri="{FF2B5EF4-FFF2-40B4-BE49-F238E27FC236}">
                <a16:creationId xmlns:a16="http://schemas.microsoft.com/office/drawing/2014/main" id="{AA4414ED-51E2-468A-B8D3-EF322B334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76604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6608-682C-4FFA-9F0C-F465CF57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Sonnenschutz – Einzel, Gesamt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2BAF9E-710F-414B-B309-628CC9E1A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868533-4BA6-4495-B467-0086D51C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E40898-FC63-47F8-8B49-0A3C296E32D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A95518-7452-4C42-8148-2BC290BA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6386" name="Picture 2" descr="Home - Egli Storen AG">
            <a:extLst>
              <a:ext uri="{FF2B5EF4-FFF2-40B4-BE49-F238E27FC236}">
                <a16:creationId xmlns:a16="http://schemas.microsoft.com/office/drawing/2014/main" id="{14DE314A-F680-4E29-94C1-F1647E46E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63688" y="1260476"/>
            <a:ext cx="7029374" cy="34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823B68E-EF94-452D-B1A2-F0D1A34A6B0E}"/>
              </a:ext>
            </a:extLst>
          </p:cNvPr>
          <p:cNvSpPr/>
          <p:nvPr/>
        </p:nvSpPr>
        <p:spPr>
          <a:xfrm>
            <a:off x="3248621" y="2355726"/>
            <a:ext cx="96052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Markisen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181272F-9855-44CE-8309-B8A39B82B3A4}"/>
              </a:ext>
            </a:extLst>
          </p:cNvPr>
          <p:cNvSpPr/>
          <p:nvPr/>
        </p:nvSpPr>
        <p:spPr>
          <a:xfrm>
            <a:off x="4835987" y="3075806"/>
            <a:ext cx="100861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Jalousien</a:t>
            </a:r>
          </a:p>
        </p:txBody>
      </p:sp>
      <p:pic>
        <p:nvPicPr>
          <p:cNvPr id="11" name="Inhaltsplatzhalter 9" descr="Ein Bild, das Screenshot, Foto, suchend, sitzend enthält.&#10;&#10;Automatisch generierte Beschreibung">
            <a:extLst>
              <a:ext uri="{FF2B5EF4-FFF2-40B4-BE49-F238E27FC236}">
                <a16:creationId xmlns:a16="http://schemas.microsoft.com/office/drawing/2014/main" id="{C6749C9A-D777-47CB-83F0-CCCC0EC7CBB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9739" y="1260475"/>
            <a:ext cx="1203007" cy="121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dS Smart Home für Android - APK herunterladen">
            <a:extLst>
              <a:ext uri="{FF2B5EF4-FFF2-40B4-BE49-F238E27FC236}">
                <a16:creationId xmlns:a16="http://schemas.microsoft.com/office/drawing/2014/main" id="{5F43266D-90DE-43CD-B601-89BFAFADC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738" y="2560438"/>
            <a:ext cx="1203007" cy="21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90DE08B-753E-4928-BEE8-C03B8C4781CF}"/>
              </a:ext>
            </a:extLst>
          </p:cNvPr>
          <p:cNvCxnSpPr>
            <a:cxnSpLocks/>
          </p:cNvCxnSpPr>
          <p:nvPr/>
        </p:nvCxnSpPr>
        <p:spPr>
          <a:xfrm flipH="1">
            <a:off x="1642745" y="2509614"/>
            <a:ext cx="1705121" cy="0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95D88A-CC09-448D-847B-437F9906BC99}"/>
              </a:ext>
            </a:extLst>
          </p:cNvPr>
          <p:cNvCxnSpPr>
            <a:cxnSpLocks/>
          </p:cNvCxnSpPr>
          <p:nvPr/>
        </p:nvCxnSpPr>
        <p:spPr>
          <a:xfrm flipH="1">
            <a:off x="1547664" y="3241404"/>
            <a:ext cx="3363247" cy="0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ds Thailand – digitalStrom Thailand">
            <a:extLst>
              <a:ext uri="{FF2B5EF4-FFF2-40B4-BE49-F238E27FC236}">
                <a16:creationId xmlns:a16="http://schemas.microsoft.com/office/drawing/2014/main" id="{1BEE23DD-2098-43F5-9DE5-2A4FA8403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13803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Luxion Lighting GmbH - Bauen.ch">
            <a:extLst>
              <a:ext uri="{FF2B5EF4-FFF2-40B4-BE49-F238E27FC236}">
                <a16:creationId xmlns:a16="http://schemas.microsoft.com/office/drawing/2014/main" id="{790A0075-AAB4-4E61-AA26-8E4B3FE8D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7" r="10595" b="24653"/>
          <a:stretch/>
        </p:blipFill>
        <p:spPr bwMode="auto">
          <a:xfrm>
            <a:off x="5667476" y="516628"/>
            <a:ext cx="1368152" cy="4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9A1520B-EE1B-41B0-BF05-B1037DF3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 - Inszenierung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0B7B830-AFDF-4D44-A9AE-80ACAC5BB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7364DF-BECB-424E-A492-8F5CB73F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CC36A-3EE3-4823-BF0C-2C454425B84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C0B660B-9255-4FF5-BD5B-ECBBD9B95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20484" name="Picture 4" descr="LAKENE Einbauspot, LED, opalweiß - IKEA Schweiz">
            <a:extLst>
              <a:ext uri="{FF2B5EF4-FFF2-40B4-BE49-F238E27FC236}">
                <a16:creationId xmlns:a16="http://schemas.microsoft.com/office/drawing/2014/main" id="{7BCD4588-0D32-46B4-81D3-A2B01654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9" y="1253934"/>
            <a:ext cx="2044029" cy="204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42A798C-7140-424B-A240-B50DDD07C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368" y="1248016"/>
            <a:ext cx="2044029" cy="2044029"/>
          </a:xfrm>
          <a:prstGeom prst="rect">
            <a:avLst/>
          </a:prstGeom>
        </p:spPr>
      </p:pic>
      <p:pic>
        <p:nvPicPr>
          <p:cNvPr id="20486" name="Picture 6" descr="▷ Bombillas inteligentes Philips Hue ⋆ Tienda online de productos LED">
            <a:extLst>
              <a:ext uri="{FF2B5EF4-FFF2-40B4-BE49-F238E27FC236}">
                <a16:creationId xmlns:a16="http://schemas.microsoft.com/office/drawing/2014/main" id="{7F40257E-C08F-4091-A0AC-3D90D6B0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368" y="477810"/>
            <a:ext cx="1080120" cy="48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Philips Hue Lightstrip Plus 2m Basis kaufen">
            <a:extLst>
              <a:ext uri="{FF2B5EF4-FFF2-40B4-BE49-F238E27FC236}">
                <a16:creationId xmlns:a16="http://schemas.microsoft.com/office/drawing/2014/main" id="{0F30F7F7-42E9-43FE-AC7D-4F84F8933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t="5933" r="32825" b="5087"/>
          <a:stretch/>
        </p:blipFill>
        <p:spPr bwMode="auto">
          <a:xfrm>
            <a:off x="6801904" y="1248017"/>
            <a:ext cx="1977269" cy="204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B2289F-A3BE-4E73-851E-0DD1F0579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7554" y="1253935"/>
            <a:ext cx="2044028" cy="204402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86313FF-9168-4320-8E2A-6400319251FA}"/>
              </a:ext>
            </a:extLst>
          </p:cNvPr>
          <p:cNvSpPr txBox="1"/>
          <p:nvPr/>
        </p:nvSpPr>
        <p:spPr bwMode="auto">
          <a:xfrm>
            <a:off x="439739" y="3540264"/>
            <a:ext cx="2044028" cy="914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dirty="0">
                <a:solidFill>
                  <a:srgbClr val="F0F5F9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1. Ebene</a:t>
            </a:r>
            <a:br>
              <a:rPr lang="de-CH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Grundbeleuchtung</a:t>
            </a:r>
            <a:b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Decken-Einbauspot</a:t>
            </a:r>
            <a:endParaRPr lang="de-CH" dirty="0">
              <a:solidFill>
                <a:srgbClr val="F0F5F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A24CDAE-BB8C-4321-8514-E0CD3DE3FD79}"/>
              </a:ext>
            </a:extLst>
          </p:cNvPr>
          <p:cNvSpPr txBox="1"/>
          <p:nvPr/>
        </p:nvSpPr>
        <p:spPr bwMode="auto">
          <a:xfrm>
            <a:off x="2567554" y="3540264"/>
            <a:ext cx="2044028" cy="914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dirty="0">
                <a:solidFill>
                  <a:srgbClr val="F0F5F9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2. Ebene</a:t>
            </a:r>
            <a:br>
              <a:rPr lang="de-CH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Deko-Beleuchtung</a:t>
            </a:r>
            <a:b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Hängeleuchten</a:t>
            </a:r>
            <a:endParaRPr lang="de-CH" dirty="0">
              <a:solidFill>
                <a:srgbClr val="F0F5F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E1BDA11-2C5C-42C7-8766-9DDA489DFF88}"/>
              </a:ext>
            </a:extLst>
          </p:cNvPr>
          <p:cNvSpPr txBox="1"/>
          <p:nvPr/>
        </p:nvSpPr>
        <p:spPr bwMode="auto">
          <a:xfrm>
            <a:off x="4695369" y="3537305"/>
            <a:ext cx="2044028" cy="914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dirty="0">
                <a:solidFill>
                  <a:srgbClr val="F0F5F9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3. Ebene</a:t>
            </a:r>
            <a:br>
              <a:rPr lang="de-CH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Deko-Beleuchtung</a:t>
            </a:r>
            <a:b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Boden-Einbauspot</a:t>
            </a:r>
            <a:endParaRPr lang="de-CH" dirty="0">
              <a:solidFill>
                <a:srgbClr val="F0F5F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68E4778-05E8-4A46-AA65-85CFB2B06933}"/>
              </a:ext>
            </a:extLst>
          </p:cNvPr>
          <p:cNvSpPr txBox="1"/>
          <p:nvPr/>
        </p:nvSpPr>
        <p:spPr bwMode="auto">
          <a:xfrm>
            <a:off x="6739397" y="3536753"/>
            <a:ext cx="2127815" cy="945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dirty="0">
                <a:solidFill>
                  <a:srgbClr val="F0F5F9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individuell</a:t>
            </a:r>
            <a:br>
              <a:rPr lang="de-CH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Ambient-Beleuchtung</a:t>
            </a:r>
            <a:b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Philipps </a:t>
            </a:r>
            <a:r>
              <a:rPr lang="de-CH" sz="1600" dirty="0" err="1">
                <a:solidFill>
                  <a:srgbClr val="F0F5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Hue</a:t>
            </a:r>
            <a:endParaRPr lang="de-CH" dirty="0">
              <a:solidFill>
                <a:srgbClr val="F0F5F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1827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0" name="Picture 14" descr="LED Einbaustrahler und LED Einbauleuchten im Vergleich - LEDkauf24 Blog">
            <a:extLst>
              <a:ext uri="{FF2B5EF4-FFF2-40B4-BE49-F238E27FC236}">
                <a16:creationId xmlns:a16="http://schemas.microsoft.com/office/drawing/2014/main" id="{40F8B93F-7DE5-45B5-9FE2-2D206A439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9047" y="1260475"/>
            <a:ext cx="6996137" cy="34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5A6608-682C-4FFA-9F0C-F465CF57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Beleuchtung – Schalten, Szenen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2BAF9E-710F-414B-B309-628CC9E1A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868533-4BA6-4495-B467-0086D51C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E40898-FC63-47F8-8B49-0A3C296E32D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A95518-7452-4C42-8148-2BC290BA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" name="Inhaltsplatzhalter 9" descr="Ein Bild, das Screenshot, Foto, suchend, sitzend enthält.&#10;&#10;Automatisch generierte Beschreibung">
            <a:extLst>
              <a:ext uri="{FF2B5EF4-FFF2-40B4-BE49-F238E27FC236}">
                <a16:creationId xmlns:a16="http://schemas.microsoft.com/office/drawing/2014/main" id="{84D3FFEC-BEAD-4524-AE2D-06A1AFFE408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9739" y="1260475"/>
            <a:ext cx="1203007" cy="121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8" descr="dS Smart Home für Android - APK herunterladen">
            <a:extLst>
              <a:ext uri="{FF2B5EF4-FFF2-40B4-BE49-F238E27FC236}">
                <a16:creationId xmlns:a16="http://schemas.microsoft.com/office/drawing/2014/main" id="{64F1FB13-84F3-402A-A352-6D57E2C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738" y="2560438"/>
            <a:ext cx="1203007" cy="21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91E9656-C1A3-4317-B1AC-8AC411835DFE}"/>
              </a:ext>
            </a:extLst>
          </p:cNvPr>
          <p:cNvCxnSpPr>
            <a:cxnSpLocks/>
          </p:cNvCxnSpPr>
          <p:nvPr/>
        </p:nvCxnSpPr>
        <p:spPr>
          <a:xfrm flipH="1">
            <a:off x="1642746" y="2427734"/>
            <a:ext cx="1777126" cy="45732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147972D-9686-4027-85CB-A3048FAA3B64}"/>
              </a:ext>
            </a:extLst>
          </p:cNvPr>
          <p:cNvCxnSpPr>
            <a:cxnSpLocks/>
          </p:cNvCxnSpPr>
          <p:nvPr/>
        </p:nvCxnSpPr>
        <p:spPr>
          <a:xfrm flipH="1">
            <a:off x="683568" y="2473466"/>
            <a:ext cx="2736304" cy="1409559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49CD6706-0240-4EDD-8EA4-2011547EE177}"/>
              </a:ext>
            </a:extLst>
          </p:cNvPr>
          <p:cNvSpPr/>
          <p:nvPr/>
        </p:nvSpPr>
        <p:spPr>
          <a:xfrm>
            <a:off x="2619187" y="1823997"/>
            <a:ext cx="468910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Lichtszenen individuell</a:t>
            </a:r>
          </a:p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programmierbar</a:t>
            </a:r>
          </a:p>
        </p:txBody>
      </p:sp>
      <p:pic>
        <p:nvPicPr>
          <p:cNvPr id="19" name="Picture 2" descr="ds Thailand – digitalStrom Thailand">
            <a:extLst>
              <a:ext uri="{FF2B5EF4-FFF2-40B4-BE49-F238E27FC236}">
                <a16:creationId xmlns:a16="http://schemas.microsoft.com/office/drawing/2014/main" id="{7D9A004A-1944-48DF-913A-1E53EC4B8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07369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0" name="Picture 14" descr="LED Einbaustrahler und LED Einbauleuchten im Vergleich - LEDkauf24 Blog">
            <a:extLst>
              <a:ext uri="{FF2B5EF4-FFF2-40B4-BE49-F238E27FC236}">
                <a16:creationId xmlns:a16="http://schemas.microsoft.com/office/drawing/2014/main" id="{40F8B93F-7DE5-45B5-9FE2-2D206A439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9047" y="1260475"/>
            <a:ext cx="6996137" cy="34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5A6608-682C-4FFA-9F0C-F465CF57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Steckdosen – geschaltet, Szenen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2BAF9E-710F-414B-B309-628CC9E1A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868533-4BA6-4495-B467-0086D51C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E40898-FC63-47F8-8B49-0A3C296E32D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A95518-7452-4C42-8148-2BC290BA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" name="Inhaltsplatzhalter 9" descr="Ein Bild, das Screenshot, Foto, suchend, sitzend enthält.&#10;&#10;Automatisch generierte Beschreibung">
            <a:extLst>
              <a:ext uri="{FF2B5EF4-FFF2-40B4-BE49-F238E27FC236}">
                <a16:creationId xmlns:a16="http://schemas.microsoft.com/office/drawing/2014/main" id="{84D3FFEC-BEAD-4524-AE2D-06A1AFFE408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9739" y="1260475"/>
            <a:ext cx="1203007" cy="121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8" descr="dS Smart Home für Android - APK herunterladen">
            <a:extLst>
              <a:ext uri="{FF2B5EF4-FFF2-40B4-BE49-F238E27FC236}">
                <a16:creationId xmlns:a16="http://schemas.microsoft.com/office/drawing/2014/main" id="{64F1FB13-84F3-402A-A352-6D57E2C9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738" y="2560438"/>
            <a:ext cx="1203007" cy="21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91E9656-C1A3-4317-B1AC-8AC411835DFE}"/>
              </a:ext>
            </a:extLst>
          </p:cNvPr>
          <p:cNvCxnSpPr>
            <a:cxnSpLocks/>
          </p:cNvCxnSpPr>
          <p:nvPr/>
        </p:nvCxnSpPr>
        <p:spPr>
          <a:xfrm flipH="1" flipV="1">
            <a:off x="1403650" y="1984694"/>
            <a:ext cx="792086" cy="1415001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147972D-9686-4027-85CB-A3048FAA3B64}"/>
              </a:ext>
            </a:extLst>
          </p:cNvPr>
          <p:cNvCxnSpPr>
            <a:cxnSpLocks/>
          </p:cNvCxnSpPr>
          <p:nvPr/>
        </p:nvCxnSpPr>
        <p:spPr>
          <a:xfrm flipH="1" flipV="1">
            <a:off x="1143421" y="3061717"/>
            <a:ext cx="1052315" cy="374129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2415707-55CA-4650-B437-9257B937B77D}"/>
              </a:ext>
            </a:extLst>
          </p:cNvPr>
          <p:cNvSpPr/>
          <p:nvPr/>
        </p:nvSpPr>
        <p:spPr>
          <a:xfrm>
            <a:off x="2054697" y="2838211"/>
            <a:ext cx="484940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geschaltete Steckdosen</a:t>
            </a:r>
            <a:endParaRPr lang="de-DE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de-DE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individuell nachrüstbar</a:t>
            </a:r>
            <a:endParaRPr lang="de-DE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de-DE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und programmierbar</a:t>
            </a:r>
          </a:p>
        </p:txBody>
      </p:sp>
      <p:pic>
        <p:nvPicPr>
          <p:cNvPr id="16" name="Picture 2" descr="ds Thailand – digitalStrom Thailand">
            <a:extLst>
              <a:ext uri="{FF2B5EF4-FFF2-40B4-BE49-F238E27FC236}">
                <a16:creationId xmlns:a16="http://schemas.microsoft.com/office/drawing/2014/main" id="{F5F8FB5D-6FAD-41BF-BCDA-F95137AE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8714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9965A-CD6B-4642-AFDF-22186C3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Einbaulautsprecher - </a:t>
            </a:r>
            <a:r>
              <a:rPr lang="de-CH" dirty="0" err="1"/>
              <a:t>Multiroom</a:t>
            </a:r>
            <a:endParaRPr lang="de-CH" dirty="0"/>
          </a:p>
        </p:txBody>
      </p:sp>
      <p:pic>
        <p:nvPicPr>
          <p:cNvPr id="19468" name="Picture 12" descr="Sonos - für Ihre Lieblingsmusik im ganzen Haus">
            <a:extLst>
              <a:ext uri="{FF2B5EF4-FFF2-40B4-BE49-F238E27FC236}">
                <a16:creationId xmlns:a16="http://schemas.microsoft.com/office/drawing/2014/main" id="{F094E33A-8CF9-42A5-BFF9-7E447B4D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85054"/>
            <a:ext cx="987574" cy="3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F97F516-634C-4D6A-AB67-878B558C1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C69AAA-F6F2-467F-983F-2D79D7C5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709AFA-491F-411E-9A9C-C3E334F92A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66815E4-F7E1-40CD-B2E2-1179253E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9458" name="Picture 2" descr="Deckenlautsprecher - Komplettsysteme aus Satelliten, Subwoofer und  passendem Endverstärker machen Wohnräume zum Konzertsaal ohne die  Innenarchitektur zu stören | mediacraft AG">
            <a:extLst>
              <a:ext uri="{FF2B5EF4-FFF2-40B4-BE49-F238E27FC236}">
                <a16:creationId xmlns:a16="http://schemas.microsoft.com/office/drawing/2014/main" id="{7ACE1517-369F-4956-BE2F-FFCE326EE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/>
          <a:stretch/>
        </p:blipFill>
        <p:spPr bwMode="auto">
          <a:xfrm>
            <a:off x="439737" y="1246753"/>
            <a:ext cx="8320087" cy="34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Flexson Dock für 4 Sonos AMP">
            <a:extLst>
              <a:ext uri="{FF2B5EF4-FFF2-40B4-BE49-F238E27FC236}">
                <a16:creationId xmlns:a16="http://schemas.microsoft.com/office/drawing/2014/main" id="{958C3BE3-69F7-46A9-B69B-4757256F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4"/>
            <a:ext cx="1395957" cy="15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Die besten Tipps für SONOS: Diese 11 musst Du kennen | tink">
            <a:extLst>
              <a:ext uri="{FF2B5EF4-FFF2-40B4-BE49-F238E27FC236}">
                <a16:creationId xmlns:a16="http://schemas.microsoft.com/office/drawing/2014/main" id="{49B2CE48-EE9F-4F03-948E-5A6497FC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87" y="1995686"/>
            <a:ext cx="1584176" cy="241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D58D6DF-21B6-400A-AC4F-7CCC12141A7F}"/>
              </a:ext>
            </a:extLst>
          </p:cNvPr>
          <p:cNvSpPr/>
          <p:nvPr/>
        </p:nvSpPr>
        <p:spPr>
          <a:xfrm>
            <a:off x="461644" y="2887587"/>
            <a:ext cx="155177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1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Sonos</a:t>
            </a:r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Amplifier</a:t>
            </a:r>
            <a:endParaRPr lang="de-DE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BCDAE8-A1CB-490C-AC31-3863DB8A1797}"/>
              </a:ext>
            </a:extLst>
          </p:cNvPr>
          <p:cNvSpPr/>
          <p:nvPr/>
        </p:nvSpPr>
        <p:spPr>
          <a:xfrm>
            <a:off x="3705911" y="1753644"/>
            <a:ext cx="112216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1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Sonos</a:t>
            </a:r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App</a:t>
            </a:r>
            <a:endParaRPr lang="de-DE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9474" name="Picture 18" descr="Magnat Logo PNG Transparent &amp; SVG Vector - Freebie Supply">
            <a:extLst>
              <a:ext uri="{FF2B5EF4-FFF2-40B4-BE49-F238E27FC236}">
                <a16:creationId xmlns:a16="http://schemas.microsoft.com/office/drawing/2014/main" id="{4E4E7C86-19AC-4779-B40A-1D2DE54F5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897" y="229317"/>
            <a:ext cx="755383" cy="75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1B46BF93-CF5F-4C4B-B3A8-8AD9216C0587}"/>
              </a:ext>
            </a:extLst>
          </p:cNvPr>
          <p:cNvSpPr/>
          <p:nvPr/>
        </p:nvSpPr>
        <p:spPr>
          <a:xfrm>
            <a:off x="5670982" y="1754284"/>
            <a:ext cx="18549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Magnat</a:t>
            </a:r>
          </a:p>
          <a:p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Einbaulautsprecher</a:t>
            </a:r>
            <a:endParaRPr lang="de-DE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932605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0B2C3-117F-4C5E-8A3C-4929B7BD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Sicherheit - Branddetektion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73F37D-FF14-43CC-95D3-055F257B76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93113" y="4857750"/>
            <a:ext cx="415925" cy="285750"/>
          </a:xfrm>
        </p:spPr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34C4DE-5E1F-4CAD-99B7-F3638AE18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738" y="4857750"/>
            <a:ext cx="3171825" cy="285750"/>
          </a:xfrm>
        </p:spPr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A441E6-7CCC-402E-BA96-E21E3FE63B1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611563" y="4857750"/>
            <a:ext cx="1905000" cy="285750"/>
          </a:xfrm>
        </p:spPr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8AA865-81C5-41B3-8EF2-09AC96875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8434" name="Picture 2" descr="Rauchmelder vernetzen: Alle Möglichkeiten im Überblick 2020">
            <a:extLst>
              <a:ext uri="{FF2B5EF4-FFF2-40B4-BE49-F238E27FC236}">
                <a16:creationId xmlns:a16="http://schemas.microsoft.com/office/drawing/2014/main" id="{FE36AEDC-891F-4178-BF99-36F861D66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260475"/>
            <a:ext cx="8320087" cy="34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s Thailand – digitalStrom Thailand">
            <a:extLst>
              <a:ext uri="{FF2B5EF4-FFF2-40B4-BE49-F238E27FC236}">
                <a16:creationId xmlns:a16="http://schemas.microsoft.com/office/drawing/2014/main" id="{C050B843-65B5-491A-AF55-556A5CD5A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10419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A95518-7452-4C42-8148-2BC290BA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5A6608-682C-4FFA-9F0C-F465CF57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Einbruchprävention - Simulation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2BAF9E-710F-414B-B309-628CC9E1A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868533-4BA6-4495-B467-0086D51C2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E40898-FC63-47F8-8B49-0A3C296E32D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pic>
        <p:nvPicPr>
          <p:cNvPr id="18434" name="Picture 2" descr="Somfy Smart Home - Sicherheit (Anwesenheitssimulation) - YouTube">
            <a:extLst>
              <a:ext uri="{FF2B5EF4-FFF2-40B4-BE49-F238E27FC236}">
                <a16:creationId xmlns:a16="http://schemas.microsoft.com/office/drawing/2014/main" id="{D56993F4-06D2-4773-8D38-990E20A94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686" y="1260475"/>
            <a:ext cx="8307139" cy="343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B1132E9-8681-44B9-9AB3-3F009BEAF9BB}"/>
              </a:ext>
            </a:extLst>
          </p:cNvPr>
          <p:cNvSpPr/>
          <p:nvPr/>
        </p:nvSpPr>
        <p:spPr>
          <a:xfrm>
            <a:off x="4139952" y="1995686"/>
            <a:ext cx="61106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Licht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E4690BE-EAF5-4CFF-B524-7776A84DDAE4}"/>
              </a:ext>
            </a:extLst>
          </p:cNvPr>
          <p:cNvSpPr/>
          <p:nvPr/>
        </p:nvSpPr>
        <p:spPr>
          <a:xfrm>
            <a:off x="2195736" y="1995686"/>
            <a:ext cx="100861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Jalousien</a:t>
            </a:r>
          </a:p>
        </p:txBody>
      </p:sp>
      <p:pic>
        <p:nvPicPr>
          <p:cNvPr id="13" name="Picture 2" descr="ds Thailand – digitalStrom Thailand">
            <a:extLst>
              <a:ext uri="{FF2B5EF4-FFF2-40B4-BE49-F238E27FC236}">
                <a16:creationId xmlns:a16="http://schemas.microsoft.com/office/drawing/2014/main" id="{7C9FC720-1D6A-418A-9C57-02AE6B12B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255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04A02-F8BE-4804-B437-7786D504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Einbruchprävention - Paniktaster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EABAEB9-829F-4567-B1CA-B8E4EB9CE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82D7B-8BAC-4838-9FEB-216EC80A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B490ED-7A40-4619-B6E7-7C4FDAF3C4F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FB8C02-857C-453C-B5F9-7744AE8C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122" name="Picture 2" descr="Außenleuchten • Außenlampen • Außenbeleuchtung online kaufen">
            <a:extLst>
              <a:ext uri="{FF2B5EF4-FFF2-40B4-BE49-F238E27FC236}">
                <a16:creationId xmlns:a16="http://schemas.microsoft.com/office/drawing/2014/main" id="{E9763644-089B-486A-880B-7A7616855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9"/>
          <a:stretch/>
        </p:blipFill>
        <p:spPr bwMode="auto">
          <a:xfrm>
            <a:off x="439739" y="1260474"/>
            <a:ext cx="8320086" cy="343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s Thailand – digitalStrom Thailand">
            <a:extLst>
              <a:ext uri="{FF2B5EF4-FFF2-40B4-BE49-F238E27FC236}">
                <a16:creationId xmlns:a16="http://schemas.microsoft.com/office/drawing/2014/main" id="{782D32A3-84F5-42B7-9FCE-3AA7EC094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A946016-D78A-4E68-8B76-371945B6AA38}"/>
              </a:ext>
            </a:extLst>
          </p:cNvPr>
          <p:cNvSpPr/>
          <p:nvPr/>
        </p:nvSpPr>
        <p:spPr>
          <a:xfrm>
            <a:off x="7412052" y="1703738"/>
            <a:ext cx="114967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Paniktaster</a:t>
            </a:r>
          </a:p>
        </p:txBody>
      </p:sp>
      <p:pic>
        <p:nvPicPr>
          <p:cNvPr id="10" name="Picture 2" descr="PB-23ZBS Paniktaster – Climax Deutschland GmbH">
            <a:extLst>
              <a:ext uri="{FF2B5EF4-FFF2-40B4-BE49-F238E27FC236}">
                <a16:creationId xmlns:a16="http://schemas.microsoft.com/office/drawing/2014/main" id="{9E0FD3D7-4A71-42B7-AB29-B1E372161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88" y="1536016"/>
            <a:ext cx="627534" cy="6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44D6B7-FA61-4787-BA3A-40530164D3C7}"/>
              </a:ext>
            </a:extLst>
          </p:cNvPr>
          <p:cNvSpPr/>
          <p:nvPr/>
        </p:nvSpPr>
        <p:spPr>
          <a:xfrm>
            <a:off x="4405466" y="3651870"/>
            <a:ext cx="10278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Innenlicht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264011C-511C-425C-A8C1-1F4B033D56D0}"/>
              </a:ext>
            </a:extLst>
          </p:cNvPr>
          <p:cNvSpPr/>
          <p:nvPr/>
        </p:nvSpPr>
        <p:spPr>
          <a:xfrm>
            <a:off x="3002547" y="4399946"/>
            <a:ext cx="157447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Aussen</a:t>
            </a:r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-</a:t>
            </a:r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Flutlicht</a:t>
            </a:r>
          </a:p>
        </p:txBody>
      </p:sp>
    </p:spTree>
    <p:extLst>
      <p:ext uri="{BB962C8B-B14F-4D97-AF65-F5344CB8AC3E}">
        <p14:creationId xmlns:p14="http://schemas.microsoft.com/office/powerpoint/2010/main" val="28664308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3BA88-0412-4684-8B09-102026D3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Einbruchprävention - Kamera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E241CC-AAFD-4EB4-8AD1-45A026D3B5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02CC32-7BA6-49FC-B45E-B435BFDF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EFBB41-CFA5-4845-8E41-C93D7E621C0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587EC55-789E-4B55-AC7E-F4C3370E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C221-B21A-4845-B5F0-F5F12B11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2" t="24514" r="12842" b="23737"/>
          <a:stretch/>
        </p:blipFill>
        <p:spPr>
          <a:xfrm>
            <a:off x="6028504" y="3082807"/>
            <a:ext cx="2731321" cy="1614109"/>
          </a:xfrm>
          <a:prstGeom prst="rect">
            <a:avLst/>
          </a:prstGeom>
        </p:spPr>
      </p:pic>
      <p:pic>
        <p:nvPicPr>
          <p:cNvPr id="2050" name="Picture 2" descr="Test – Logitech Circle 2 Kamera | 180-Grad-Objektiv | HomeKit › loggn.de">
            <a:extLst>
              <a:ext uri="{FF2B5EF4-FFF2-40B4-BE49-F238E27FC236}">
                <a16:creationId xmlns:a16="http://schemas.microsoft.com/office/drawing/2014/main" id="{A619FA34-3F40-4B1A-B364-39B37D44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9" y="1261926"/>
            <a:ext cx="5588765" cy="34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CC4D1E4-7ED9-492D-8EF1-16094766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504" y="1261925"/>
            <a:ext cx="2731322" cy="1820881"/>
          </a:xfrm>
          <a:prstGeom prst="rect">
            <a:avLst/>
          </a:prstGeom>
        </p:spPr>
      </p:pic>
      <p:pic>
        <p:nvPicPr>
          <p:cNvPr id="2052" name="Picture 4" descr="Logitech Logo | Logo, zeichen, emblem, symbol. Geschichte und Bedeutung">
            <a:extLst>
              <a:ext uri="{FF2B5EF4-FFF2-40B4-BE49-F238E27FC236}">
                <a16:creationId xmlns:a16="http://schemas.microsoft.com/office/drawing/2014/main" id="{DCC51CFA-E033-4F84-9C5A-A84B77BF9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086" y="411544"/>
            <a:ext cx="1408156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1445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Amstein + Walthert Standorte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pic>
        <p:nvPicPr>
          <p:cNvPr id="9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264" y="1297783"/>
            <a:ext cx="5701311" cy="3207558"/>
          </a:xfrm>
        </p:spPr>
      </p:pic>
    </p:spTree>
    <p:extLst>
      <p:ext uri="{BB962C8B-B14F-4D97-AF65-F5344CB8AC3E}">
        <p14:creationId xmlns:p14="http://schemas.microsoft.com/office/powerpoint/2010/main" val="1202856165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FA805-DB6A-4109-9CD3-F0B83FE4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Smart </a:t>
            </a:r>
            <a:r>
              <a:rPr lang="de-CH" dirty="0" err="1"/>
              <a:t>Gardening</a:t>
            </a:r>
            <a:r>
              <a:rPr lang="de-CH" dirty="0"/>
              <a:t> - Wegweisung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7514F8-F9EB-491B-AFA7-C9DDCAFA9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C1B1B9-C556-4749-8DD8-F8CAB36A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C3739E-1E0C-4810-92AB-122FA730083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64FDC6-DBA1-4BDD-9202-D4E1B9858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4578" name="Picture 2" descr="Eclairage et décoration de piscine : l'élégance Altheas">
            <a:extLst>
              <a:ext uri="{FF2B5EF4-FFF2-40B4-BE49-F238E27FC236}">
                <a16:creationId xmlns:a16="http://schemas.microsoft.com/office/drawing/2014/main" id="{240E7C2C-9AEE-4B1C-BF2B-E3CCF03C2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5" b="12474"/>
          <a:stretch/>
        </p:blipFill>
        <p:spPr bwMode="auto">
          <a:xfrm>
            <a:off x="439740" y="1260475"/>
            <a:ext cx="8320086" cy="34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s Thailand – digitalStrom Thailand">
            <a:extLst>
              <a:ext uri="{FF2B5EF4-FFF2-40B4-BE49-F238E27FC236}">
                <a16:creationId xmlns:a16="http://schemas.microsoft.com/office/drawing/2014/main" id="{68917ACC-4ABF-410D-BFCA-A69B82620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30688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B4B2AE2-CDB4-4DFB-92CB-8D00625F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Gardening - </a:t>
            </a:r>
            <a:r>
              <a:rPr lang="en-US" dirty="0" err="1"/>
              <a:t>Inszenierung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C8E3213-DEEA-4E3B-9962-227511CD5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wrap="non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970F6DA4-9541-4D21-ACF1-E4E6E44C406A}" type="slidenum">
              <a:rPr lang="de-DE" smtClean="0"/>
              <a:pPr>
                <a:spcAft>
                  <a:spcPts val="600"/>
                </a:spcAft>
                <a:defRPr/>
              </a:pPr>
              <a:t>31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2F2F9-7CA5-4D34-BA61-CC751020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CH"/>
              <a:t>Neubau Hubrainstrasse 44a/b, 8124 Maur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E8C4C0-A1DB-4BDF-A069-6CA533811F4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de-DE"/>
              <a:t>Jahr 2020</a:t>
            </a:r>
            <a:endParaRPr lang="de-CH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AC747D4-1F1B-43EB-B301-EBFEB2F0A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" name="Picture 2" descr="ds Thailand – digitalStrom Thailand">
            <a:extLst>
              <a:ext uri="{FF2B5EF4-FFF2-40B4-BE49-F238E27FC236}">
                <a16:creationId xmlns:a16="http://schemas.microsoft.com/office/drawing/2014/main" id="{5AC83923-961E-4013-A2B6-F919A4296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97D2260-0A36-4C66-8ACD-D1CA7291C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8" y="1216725"/>
            <a:ext cx="8362281" cy="34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06795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DE0CA-7D04-4F11-B12C-6F9817F6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Smart </a:t>
            </a:r>
            <a:r>
              <a:rPr lang="de-CH" dirty="0" err="1"/>
              <a:t>Gardening</a:t>
            </a:r>
            <a:r>
              <a:rPr lang="de-CH" dirty="0"/>
              <a:t> - Beschallung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363C6E-6793-4CD2-A411-5A9390923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15407C-1D5C-4DF0-851C-D8EAA847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AEA6EC-9DFA-4952-A1EA-A1579C013DE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48FD46-6D02-4A86-8853-60BA5FE98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9698" name="Picture 2" descr="Bose Freespace 51 Outdoor Lautsprecher | König Ascona">
            <a:extLst>
              <a:ext uri="{FF2B5EF4-FFF2-40B4-BE49-F238E27FC236}">
                <a16:creationId xmlns:a16="http://schemas.microsoft.com/office/drawing/2014/main" id="{A7777115-A9D7-4768-B68E-CB2CD6555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4" b="15652"/>
          <a:stretch/>
        </p:blipFill>
        <p:spPr bwMode="auto">
          <a:xfrm>
            <a:off x="439739" y="1260475"/>
            <a:ext cx="8323494" cy="343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Sticker Bose">
            <a:extLst>
              <a:ext uri="{FF2B5EF4-FFF2-40B4-BE49-F238E27FC236}">
                <a16:creationId xmlns:a16="http://schemas.microsoft.com/office/drawing/2014/main" id="{39ECB825-6A0A-4212-B93C-EE7A70362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21" b="39544"/>
          <a:stretch/>
        </p:blipFill>
        <p:spPr bwMode="auto">
          <a:xfrm>
            <a:off x="5568540" y="585521"/>
            <a:ext cx="1638395" cy="3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34277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999925A-7C70-4750-A855-973BE465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65106"/>
            <a:ext cx="1944216" cy="4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D32B58-31F5-4E2D-BE2C-03C6E3C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Smart </a:t>
            </a:r>
            <a:r>
              <a:rPr lang="de-CH" dirty="0" err="1"/>
              <a:t>Gardening</a:t>
            </a:r>
            <a:r>
              <a:rPr lang="de-CH" dirty="0"/>
              <a:t> - Pflege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113E48-454E-4D51-87E4-A428BDDDB3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700F40-CB07-48A7-BC89-28883430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D6B953-49A3-4298-B9C4-24687C256DE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F0AE00-2523-4803-9ADB-683010C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1EFC63-AAD8-4AF3-8B9B-AFE14D1C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8" y="1259978"/>
            <a:ext cx="4132262" cy="34369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D2B0516-92E3-4A29-AF2E-F4E5ED1B8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60474"/>
            <a:ext cx="4182228" cy="343693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9A9E25-F93D-42C2-8C4D-4AE5FAED71D2}"/>
              </a:ext>
            </a:extLst>
          </p:cNvPr>
          <p:cNvSpPr/>
          <p:nvPr/>
        </p:nvSpPr>
        <p:spPr>
          <a:xfrm>
            <a:off x="439738" y="1277451"/>
            <a:ext cx="41322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automatische Gartenbewässerung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FD9CCE-DFA2-4230-9B1B-CFAF82FFBF31}"/>
              </a:ext>
            </a:extLst>
          </p:cNvPr>
          <p:cNvSpPr/>
          <p:nvPr/>
        </p:nvSpPr>
        <p:spPr>
          <a:xfrm>
            <a:off x="4588566" y="1277451"/>
            <a:ext cx="41322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automatisches Rasenmähen</a:t>
            </a:r>
          </a:p>
        </p:txBody>
      </p:sp>
      <p:sp>
        <p:nvSpPr>
          <p:cNvPr id="11" name="Pfeil: nach links und rechts 10">
            <a:extLst>
              <a:ext uri="{FF2B5EF4-FFF2-40B4-BE49-F238E27FC236}">
                <a16:creationId xmlns:a16="http://schemas.microsoft.com/office/drawing/2014/main" id="{DC82E853-12BC-4337-ACB7-9CEB3F9631CE}"/>
              </a:ext>
            </a:extLst>
          </p:cNvPr>
          <p:cNvSpPr/>
          <p:nvPr/>
        </p:nvSpPr>
        <p:spPr>
          <a:xfrm>
            <a:off x="3491880" y="2546399"/>
            <a:ext cx="2160240" cy="864096"/>
          </a:xfrm>
          <a:prstGeom prst="leftRightArrow">
            <a:avLst/>
          </a:prstGeom>
          <a:solidFill>
            <a:srgbClr val="F0F5F9">
              <a:alpha val="50000"/>
            </a:srgb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00" dirty="0">
                <a:latin typeface="Arial Black" panose="020B0A04020102020204" pitchFamily="34" charset="0"/>
              </a:rPr>
              <a:t>vernetzt</a:t>
            </a:r>
          </a:p>
        </p:txBody>
      </p:sp>
    </p:spTree>
    <p:extLst>
      <p:ext uri="{BB962C8B-B14F-4D97-AF65-F5344CB8AC3E}">
        <p14:creationId xmlns:p14="http://schemas.microsoft.com/office/powerpoint/2010/main" val="8458457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3573E-9026-4F5A-841B-0268C9BD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Sprachsteuerung - Alexa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E4C8C15-D7BE-49D1-B292-AF194C215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0CAF2A-63E8-4644-827B-52BD1CE5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194A78-C937-415A-914A-EF4A284E6A3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3A00112-39E7-4946-B918-1AB9D41ED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1506" name="Picture 2" descr="Alexa: Amazon spendiert Sprachsteuerung neue Skills - Notebookcheck.com News">
            <a:extLst>
              <a:ext uri="{FF2B5EF4-FFF2-40B4-BE49-F238E27FC236}">
                <a16:creationId xmlns:a16="http://schemas.microsoft.com/office/drawing/2014/main" id="{62FA8900-5E27-4FC6-9622-EF747EB01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" y="1263129"/>
            <a:ext cx="8320085" cy="343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>
            <a:extLst>
              <a:ext uri="{FF2B5EF4-FFF2-40B4-BE49-F238E27FC236}">
                <a16:creationId xmlns:a16="http://schemas.microsoft.com/office/drawing/2014/main" id="{DE0C16E4-D853-449F-8824-42B271473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60190"/>
            <a:ext cx="1907704" cy="27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267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48C850-2B15-461B-9038-1091FE7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Modular, individuell erweiterbar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C16B21-609C-4B01-942F-AA42AB095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416EAE-AA28-4618-BABC-131A8430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2A99EE-9758-4EE1-BB79-B1DDA2F161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9329B43-586C-43B8-B31D-1D27248D5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4DDBD26-3F29-440F-B032-0FCE67C4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9" y="1251896"/>
            <a:ext cx="5832648" cy="3454096"/>
          </a:xfrm>
          <a:prstGeom prst="rect">
            <a:avLst/>
          </a:prstGeom>
        </p:spPr>
      </p:pic>
      <p:pic>
        <p:nvPicPr>
          <p:cNvPr id="8" name="Picture 2" descr="ds Thailand – digitalStrom Thailand">
            <a:extLst>
              <a:ext uri="{FF2B5EF4-FFF2-40B4-BE49-F238E27FC236}">
                <a16:creationId xmlns:a16="http://schemas.microsoft.com/office/drawing/2014/main" id="{FFE9339F-BA29-4A22-94D3-D89DDAD9B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7638" y="79656"/>
            <a:ext cx="1800200" cy="9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29503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741F8-CF9F-46E6-BE9B-F2EA8A4AB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9518DC-145A-4553-BF32-5435578A66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8B32D9-A5F4-46F4-B327-B253A077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15436-3E94-4A85-9DB5-13B017D1029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0442AD-6E92-46AA-8C83-197314905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 descr="Verantwortung übernehmen - 6 praktische Alltags-Tipps">
            <a:extLst>
              <a:ext uri="{FF2B5EF4-FFF2-40B4-BE49-F238E27FC236}">
                <a16:creationId xmlns:a16="http://schemas.microsoft.com/office/drawing/2014/main" id="{A9CDEB5A-D1E4-4FB7-95C6-993D05AC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4"/>
            <a:ext cx="9144000" cy="514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EBEE4D5-3BE1-43F6-8F9A-C737204A780D}"/>
              </a:ext>
            </a:extLst>
          </p:cNvPr>
          <p:cNvSpPr/>
          <p:nvPr/>
        </p:nvSpPr>
        <p:spPr>
          <a:xfrm>
            <a:off x="107504" y="190777"/>
            <a:ext cx="5262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>
                <a:ln w="0"/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Herzlichen Dank</a:t>
            </a:r>
          </a:p>
        </p:txBody>
      </p:sp>
    </p:spTree>
    <p:extLst>
      <p:ext uri="{BB962C8B-B14F-4D97-AF65-F5344CB8AC3E}">
        <p14:creationId xmlns:p14="http://schemas.microsoft.com/office/powerpoint/2010/main" val="123190061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363039C-F9DB-4ADE-BFBA-CC1767F713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163" y="-317500"/>
            <a:ext cx="7275564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9738" y="232092"/>
            <a:ext cx="8369299" cy="735647"/>
          </a:xfrm>
        </p:spPr>
        <p:txBody>
          <a:bodyPr/>
          <a:lstStyle/>
          <a:p>
            <a:r>
              <a:rPr lang="de-CH" dirty="0"/>
              <a:t>Amstein + Walthert Umsatz- und Mitarbeiterentwicklung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6004260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E6CB3-D2B0-4486-A7F7-681468C0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8" y="232092"/>
            <a:ext cx="7876677" cy="735647"/>
          </a:xfrm>
        </p:spPr>
        <p:txBody>
          <a:bodyPr/>
          <a:lstStyle/>
          <a:p>
            <a:r>
              <a:rPr lang="de-CH" dirty="0"/>
              <a:t>Amstein + Walthert Team «Maur, Hubrainstrasse 44»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C4E9CC-69EA-4558-94C1-8AFA4AAD0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FC339F-D65C-4A5C-AAA8-4E7A6880E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C8D1F3-048A-43C0-AE4A-423970B8D3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102C66-385C-4541-BC0E-72D33ECB2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049588" algn="l"/>
              </a:tabLst>
            </a:pPr>
            <a:r>
              <a:rPr lang="de-CH" sz="1800" dirty="0"/>
              <a:t>Gesamtkonzept:	Markus Weber, Cyrill Weber (AWZH)</a:t>
            </a:r>
          </a:p>
          <a:p>
            <a:pPr>
              <a:tabLst>
                <a:tab pos="3049588" algn="l"/>
              </a:tabLst>
            </a:pPr>
            <a:r>
              <a:rPr lang="de-CH" sz="1800" dirty="0"/>
              <a:t>Fachkoordination:	Cyrill Weber (AWZH), Kevin Allgäuer (AWLU)</a:t>
            </a:r>
          </a:p>
          <a:p>
            <a:pPr>
              <a:tabLst>
                <a:tab pos="3049588" algn="l"/>
              </a:tabLst>
            </a:pPr>
            <a:r>
              <a:rPr lang="de-CH" sz="1800" dirty="0"/>
              <a:t>Elektro, Automation:	Cyrill Weber (AWZH)</a:t>
            </a:r>
          </a:p>
          <a:p>
            <a:pPr>
              <a:tabLst>
                <a:tab pos="3049588" algn="l"/>
              </a:tabLst>
            </a:pPr>
            <a:r>
              <a:rPr lang="de-CH" sz="1800" dirty="0"/>
              <a:t>Heizung, Lüftung:	Patricia Stutz (AWLU)</a:t>
            </a:r>
          </a:p>
          <a:p>
            <a:pPr>
              <a:tabLst>
                <a:tab pos="3049588" algn="l"/>
              </a:tabLst>
            </a:pPr>
            <a:r>
              <a:rPr lang="de-CH" sz="1800" dirty="0"/>
              <a:t>Sanitär:	Kevin Allgäuer (AWLU)</a:t>
            </a:r>
          </a:p>
          <a:p>
            <a:pPr>
              <a:tabLst>
                <a:tab pos="3049588" algn="l"/>
              </a:tabLst>
            </a:pPr>
            <a:r>
              <a:rPr lang="de-CH" sz="1800" dirty="0"/>
              <a:t>Bauphysik: 	Marcus Knapp, David Gillen (AWZH)</a:t>
            </a:r>
          </a:p>
          <a:p>
            <a:pPr>
              <a:tabLst>
                <a:tab pos="3049588" algn="l"/>
              </a:tabLst>
            </a:pPr>
            <a:r>
              <a:rPr lang="de-CH" sz="1800" dirty="0"/>
              <a:t>Akustik/Lärmschutz:	Matthias Bielenberg (AWZH)</a:t>
            </a:r>
          </a:p>
        </p:txBody>
      </p:sp>
    </p:spTree>
    <p:extLst>
      <p:ext uri="{BB962C8B-B14F-4D97-AF65-F5344CB8AC3E}">
        <p14:creationId xmlns:p14="http://schemas.microsoft.com/office/powerpoint/2010/main" val="353382415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80D928-6D28-4B97-B21C-43AF0DDB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Minergie Zertifizierung … und viel mehr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FE3E790-BF18-4BF3-AA59-C32076079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D82059-BD48-4A0F-93CB-9823BF3B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FCD48B-5C56-4A16-AB3F-24FA236B066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CD7CC8-BB39-4E70-87A7-7F95DDBB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 descr="Minergie boomt in der Schweiz - SWI swissinfo.ch">
            <a:extLst>
              <a:ext uri="{FF2B5EF4-FFF2-40B4-BE49-F238E27FC236}">
                <a16:creationId xmlns:a16="http://schemas.microsoft.com/office/drawing/2014/main" id="{7DBE0EE0-51E5-44E4-B43C-62D4A1CF7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711" y="1242155"/>
            <a:ext cx="2972161" cy="345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otach / Service / Beiträge / Minergie-Zertifizierung Dettenbühl">
            <a:extLst>
              <a:ext uri="{FF2B5EF4-FFF2-40B4-BE49-F238E27FC236}">
                <a16:creationId xmlns:a16="http://schemas.microsoft.com/office/drawing/2014/main" id="{A13D4179-13D8-473E-BC38-2D1A100AE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44314" y="1248648"/>
            <a:ext cx="2857044" cy="345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mund + Kuster - Büro für Raumplanung AG - MINERGIE® Nachweis">
            <a:extLst>
              <a:ext uri="{FF2B5EF4-FFF2-40B4-BE49-F238E27FC236}">
                <a16:creationId xmlns:a16="http://schemas.microsoft.com/office/drawing/2014/main" id="{687E54E3-AFB8-440E-ADA1-17F93783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5801" y="1255143"/>
            <a:ext cx="2434024" cy="344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7CFAAB1-77F9-409B-A8BA-1AFD3FC85C61}"/>
              </a:ext>
            </a:extLst>
          </p:cNvPr>
          <p:cNvSpPr/>
          <p:nvPr/>
        </p:nvSpPr>
        <p:spPr>
          <a:xfrm>
            <a:off x="2138410" y="1572425"/>
            <a:ext cx="1593207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200" dirty="0">
                <a:latin typeface="Arial Black" panose="020B0A04020102020204" pitchFamily="34" charset="0"/>
              </a:rPr>
              <a:t>Anforderungen Wärmedämmung</a:t>
            </a:r>
            <a:endParaRPr lang="de-CH" sz="1600" dirty="0">
              <a:latin typeface="Arial Black" panose="020B0A040201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A3F85D3-E65E-48C3-9EF4-29EA03BE676C}"/>
              </a:ext>
            </a:extLst>
          </p:cNvPr>
          <p:cNvSpPr/>
          <p:nvPr/>
        </p:nvSpPr>
        <p:spPr>
          <a:xfrm>
            <a:off x="107504" y="1915636"/>
            <a:ext cx="1593207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200" dirty="0">
                <a:latin typeface="Arial Black" panose="020B0A04020102020204" pitchFamily="34" charset="0"/>
              </a:rPr>
              <a:t>Erneuerbarer Energieanteil</a:t>
            </a:r>
            <a:endParaRPr lang="de-CH" sz="1600" dirty="0">
              <a:latin typeface="Arial Black" panose="020B0A040201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E4031B1-C36E-4F70-9DEA-91EA105CEF43}"/>
              </a:ext>
            </a:extLst>
          </p:cNvPr>
          <p:cNvSpPr/>
          <p:nvPr/>
        </p:nvSpPr>
        <p:spPr>
          <a:xfrm>
            <a:off x="189243" y="2741811"/>
            <a:ext cx="1593207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200" dirty="0">
                <a:latin typeface="Arial Black" panose="020B0A04020102020204" pitchFamily="34" charset="0"/>
              </a:rPr>
              <a:t>Anforderungen Fenster</a:t>
            </a:r>
            <a:endParaRPr lang="de-CH" sz="1600" dirty="0">
              <a:latin typeface="Arial Black" panose="020B0A040201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2C47E13-B71E-4556-8978-EA3AD594CABA}"/>
              </a:ext>
            </a:extLst>
          </p:cNvPr>
          <p:cNvSpPr/>
          <p:nvPr/>
        </p:nvSpPr>
        <p:spPr>
          <a:xfrm>
            <a:off x="1842908" y="3498083"/>
            <a:ext cx="1593207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200" dirty="0">
                <a:latin typeface="Arial Black" panose="020B0A04020102020204" pitchFamily="34" charset="0"/>
              </a:rPr>
              <a:t>kontrollierte Lüftung mit WRG</a:t>
            </a:r>
            <a:endParaRPr lang="de-CH" sz="1600" dirty="0">
              <a:latin typeface="Arial Black" panose="020B0A040201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213D4D4-484E-47E0-AB5E-F97C755DAF97}"/>
              </a:ext>
            </a:extLst>
          </p:cNvPr>
          <p:cNvSpPr/>
          <p:nvPr/>
        </p:nvSpPr>
        <p:spPr>
          <a:xfrm>
            <a:off x="567589" y="4153244"/>
            <a:ext cx="1593207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200" dirty="0">
                <a:latin typeface="Arial Black" panose="020B0A04020102020204" pitchFamily="34" charset="0"/>
              </a:rPr>
              <a:t>Heizung und Warmwasser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7D0C60B-EFBD-40E6-BCD9-ECBFD33BC1B2}"/>
              </a:ext>
            </a:extLst>
          </p:cNvPr>
          <p:cNvSpPr/>
          <p:nvPr/>
        </p:nvSpPr>
        <p:spPr>
          <a:xfrm>
            <a:off x="1932070" y="2373236"/>
            <a:ext cx="1593207" cy="32403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200" dirty="0">
                <a:latin typeface="Arial Black" panose="020B0A04020102020204" pitchFamily="34" charset="0"/>
              </a:rPr>
              <a:t>Anforderungen Luftdichtigkeit</a:t>
            </a:r>
            <a:endParaRPr lang="de-CH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514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39738" y="232092"/>
            <a:ext cx="8320085" cy="735647"/>
          </a:xfrm>
        </p:spPr>
        <p:txBody>
          <a:bodyPr/>
          <a:lstStyle/>
          <a:p>
            <a:r>
              <a:rPr lang="de-CH" dirty="0"/>
              <a:t>ZEV – Zusammenschluss zum Eigenverbrauch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FA40F-7C86-45E8-B1E5-181B820DB0C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39738" y="1260475"/>
            <a:ext cx="8452741" cy="3436938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CH" dirty="0"/>
              <a:t>Auf Anfang 2018 hat der Bund mit Revision des Energiegesetzes den Art. 17 «</a:t>
            </a:r>
            <a:r>
              <a:rPr lang="de-CH" b="1" dirty="0"/>
              <a:t>Zusammenschluss zum Eigenverbrauch (ZEV)</a:t>
            </a:r>
            <a:r>
              <a:rPr lang="de-CH" dirty="0"/>
              <a:t>» ergänzt: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CH" dirty="0"/>
              <a:t>Damit können sich mehrere Gebäude und Grundeigentümer </a:t>
            </a:r>
            <a:r>
              <a:rPr lang="de-CH" b="1" dirty="0"/>
              <a:t>zum Eigenverbrauch zusammenschliessen</a:t>
            </a:r>
            <a:r>
              <a:rPr lang="de-CH" dirty="0"/>
              <a:t> und bilden neu einen Zusammenschluss zum Eigenverbrauch (ZEV).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CH" dirty="0"/>
              <a:t>Gegenüber dem Energieversorger treten sie als Einheit auf und </a:t>
            </a:r>
            <a:r>
              <a:rPr lang="de-CH" b="1" dirty="0"/>
              <a:t>verfügen somit nur noch über einen einzigen Anschlusspunkt </a:t>
            </a:r>
            <a:r>
              <a:rPr lang="de-CH" dirty="0"/>
              <a:t>ans Stromnetz und einen Stromzähler gegenüber dem Versorger.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CH" dirty="0"/>
              <a:t>Die Abrechnung der individuellen Strombezüge innerhalb des Zusammenschlusses </a:t>
            </a:r>
            <a:r>
              <a:rPr lang="de-CH" b="1" dirty="0"/>
              <a:t>ist Sache derselben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690877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00F3C-2FAE-4BBC-A58A-8E452963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D599DA-473E-4B8D-B727-74E1C1DAB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0946-72EB-4FE5-B85E-668D8CAF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3A0062-0125-486D-B938-47D3DB15260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A92CC2-FCB6-4FDD-87DE-AC2CBC587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 descr="Zusammenschluss zum Eigenverbrauch - ewl energie wasser luzern">
            <a:extLst>
              <a:ext uri="{FF2B5EF4-FFF2-40B4-BE49-F238E27FC236}">
                <a16:creationId xmlns:a16="http://schemas.microsoft.com/office/drawing/2014/main" id="{CDC5A695-258B-40A9-AC54-E2320E844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: nach links 6">
            <a:extLst>
              <a:ext uri="{FF2B5EF4-FFF2-40B4-BE49-F238E27FC236}">
                <a16:creationId xmlns:a16="http://schemas.microsoft.com/office/drawing/2014/main" id="{B838952E-0FFF-4A76-82E4-7393FB5FDBD9}"/>
              </a:ext>
            </a:extLst>
          </p:cNvPr>
          <p:cNvSpPr/>
          <p:nvPr/>
        </p:nvSpPr>
        <p:spPr>
          <a:xfrm>
            <a:off x="539552" y="3867894"/>
            <a:ext cx="916578" cy="576064"/>
          </a:xfrm>
          <a:prstGeom prst="leftArrow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latin typeface="Arial Black" panose="020B0A04020102020204" pitchFamily="34" charset="0"/>
              </a:rPr>
              <a:t>7 Rp.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DD2A8A2-598F-4A5F-9458-8CF69031EA84}"/>
              </a:ext>
            </a:extLst>
          </p:cNvPr>
          <p:cNvSpPr/>
          <p:nvPr/>
        </p:nvSpPr>
        <p:spPr>
          <a:xfrm>
            <a:off x="2025650" y="3874914"/>
            <a:ext cx="1034182" cy="576064"/>
          </a:xfrm>
          <a:prstGeom prst="rightArrow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latin typeface="Arial Black" panose="020B0A04020102020204" pitchFamily="34" charset="0"/>
              </a:rPr>
              <a:t>22 Rp.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318F6-D279-451E-B3EB-E01635A46FEE}"/>
              </a:ext>
            </a:extLst>
          </p:cNvPr>
          <p:cNvSpPr/>
          <p:nvPr/>
        </p:nvSpPr>
        <p:spPr>
          <a:xfrm>
            <a:off x="1691680" y="915566"/>
            <a:ext cx="4536504" cy="36004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01D5D96-F977-494D-9427-2D65C6C756CB}"/>
              </a:ext>
            </a:extLst>
          </p:cNvPr>
          <p:cNvSpPr/>
          <p:nvPr/>
        </p:nvSpPr>
        <p:spPr>
          <a:xfrm>
            <a:off x="2159732" y="2247714"/>
            <a:ext cx="3600400" cy="936104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atin typeface="Arial Black" panose="020B0A04020102020204" pitchFamily="34" charset="0"/>
              </a:rPr>
              <a:t>Ziel ist, möglichst viel des eigenproduzierten Stroms selber zu nutzen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09F4050-45BF-4EE0-AC08-42786F0C7870}"/>
              </a:ext>
            </a:extLst>
          </p:cNvPr>
          <p:cNvSpPr/>
          <p:nvPr/>
        </p:nvSpPr>
        <p:spPr>
          <a:xfrm>
            <a:off x="1475655" y="3883024"/>
            <a:ext cx="535707" cy="560933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latin typeface="Arial Black" panose="020B0A04020102020204" pitchFamily="34" charset="0"/>
              </a:rPr>
              <a:t>EVZ</a:t>
            </a:r>
            <a:endParaRPr lang="de-CH" dirty="0">
              <a:latin typeface="Arial Black" panose="020B0A040201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4F18940-670E-4EA0-BD4E-16CFC9D22D03}"/>
              </a:ext>
            </a:extLst>
          </p:cNvPr>
          <p:cNvSpPr txBox="1"/>
          <p:nvPr/>
        </p:nvSpPr>
        <p:spPr bwMode="auto">
          <a:xfrm>
            <a:off x="4948451" y="1292487"/>
            <a:ext cx="823477" cy="360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sz="1400" dirty="0">
                <a:solidFill>
                  <a:srgbClr val="F0F5F9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Haus 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A9B0B48-D9FE-4BD8-BEDF-DE156A4525B5}"/>
              </a:ext>
            </a:extLst>
          </p:cNvPr>
          <p:cNvSpPr txBox="1"/>
          <p:nvPr/>
        </p:nvSpPr>
        <p:spPr bwMode="auto">
          <a:xfrm>
            <a:off x="3059832" y="1409251"/>
            <a:ext cx="823477" cy="360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72000" tIns="72000" rIns="72000" bIns="72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de-CH" sz="1400" dirty="0">
                <a:solidFill>
                  <a:srgbClr val="F0F5F9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Haus 1</a:t>
            </a:r>
          </a:p>
        </p:txBody>
      </p:sp>
    </p:spTree>
    <p:extLst>
      <p:ext uri="{BB962C8B-B14F-4D97-AF65-F5344CB8AC3E}">
        <p14:creationId xmlns:p14="http://schemas.microsoft.com/office/powerpoint/2010/main" val="37510110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00F3C-2FAE-4BBC-A58A-8E452963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D599DA-473E-4B8D-B727-74E1C1DAB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0F6DA4-9541-4D21-ACF1-E4E6E44C406A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F80946-72EB-4FE5-B85E-668D8CAF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Neubau Hubrainstrasse 44a/b, 8124 Maur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3A0062-0125-486D-B938-47D3DB15260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Jahr 2020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A92CC2-FCB6-4FDD-87DE-AC2CBC587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 descr="Zusammenschluss zum Eigenverbrauch - ewl energie wasser luzern">
            <a:extLst>
              <a:ext uri="{FF2B5EF4-FFF2-40B4-BE49-F238E27FC236}">
                <a16:creationId xmlns:a16="http://schemas.microsoft.com/office/drawing/2014/main" id="{CDC5A695-258B-40A9-AC54-E2320E844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9A6452D-8FC1-42E7-AEE5-9DDE5033131E}"/>
              </a:ext>
            </a:extLst>
          </p:cNvPr>
          <p:cNvSpPr/>
          <p:nvPr/>
        </p:nvSpPr>
        <p:spPr>
          <a:xfrm>
            <a:off x="6228184" y="0"/>
            <a:ext cx="2915816" cy="5143500"/>
          </a:xfrm>
          <a:prstGeom prst="rect">
            <a:avLst/>
          </a:prstGeom>
          <a:solidFill>
            <a:srgbClr val="FFFFFF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err="1"/>
          </a:p>
        </p:txBody>
      </p:sp>
      <p:pic>
        <p:nvPicPr>
          <p:cNvPr id="8" name="Picture 2" descr="Sony DADC eröffnet eine der größten Photovoltaikanlagen in Salzburg | SN.at">
            <a:extLst>
              <a:ext uri="{FF2B5EF4-FFF2-40B4-BE49-F238E27FC236}">
                <a16:creationId xmlns:a16="http://schemas.microsoft.com/office/drawing/2014/main" id="{FF047662-94CE-497A-9E8A-902B04888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0191" y="153271"/>
            <a:ext cx="2735859" cy="9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uskraftwerkes S10 von E3DC - Solardach24">
            <a:extLst>
              <a:ext uri="{FF2B5EF4-FFF2-40B4-BE49-F238E27FC236}">
                <a16:creationId xmlns:a16="http://schemas.microsoft.com/office/drawing/2014/main" id="{7DE25FAF-2B36-4A39-BDF0-40F044D8F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8162" y="3886055"/>
            <a:ext cx="2735860" cy="116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F8F3A3F-0338-4FFC-B1C8-BE8045ACBD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2685" y="1230011"/>
            <a:ext cx="2735858" cy="13287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44C6698-0724-445B-8C3B-71A6971D8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8184" y="2585735"/>
            <a:ext cx="2800359" cy="129729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1EB2D68-2C3C-4B0A-839A-A2FD475A8E1A}"/>
              </a:ext>
            </a:extLst>
          </p:cNvPr>
          <p:cNvSpPr/>
          <p:nvPr/>
        </p:nvSpPr>
        <p:spPr>
          <a:xfrm>
            <a:off x="6253664" y="179940"/>
            <a:ext cx="2852590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90 Photovoltaik Module</a:t>
            </a:r>
          </a:p>
          <a:p>
            <a:pPr algn="ctr"/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ca. 30 kWp, 29‘000 kWh/a</a:t>
            </a:r>
          </a:p>
          <a:p>
            <a:pPr algn="ctr"/>
            <a:r>
              <a:rPr lang="de-DE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Reduktion CO2 ca. 17‘000 kg/a </a:t>
            </a:r>
          </a:p>
          <a:p>
            <a:pPr algn="ctr"/>
            <a:endParaRPr lang="de-DE" sz="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18E615-A612-4C69-BD77-AEBE5049560F}"/>
              </a:ext>
            </a:extLst>
          </p:cNvPr>
          <p:cNvSpPr/>
          <p:nvPr/>
        </p:nvSpPr>
        <p:spPr>
          <a:xfrm>
            <a:off x="6478348" y="2020962"/>
            <a:ext cx="24032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zentrale Batterie 19.5 kWh</a:t>
            </a:r>
          </a:p>
          <a:p>
            <a:pPr algn="ctr"/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Eigenverbrauch ca. 65%</a:t>
            </a:r>
            <a:endParaRPr lang="de-DE" sz="1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7692BD2-9E5F-4EF0-B28F-508B73F035B1}"/>
              </a:ext>
            </a:extLst>
          </p:cNvPr>
          <p:cNvCxnSpPr/>
          <p:nvPr/>
        </p:nvCxnSpPr>
        <p:spPr>
          <a:xfrm flipV="1">
            <a:off x="4139952" y="555526"/>
            <a:ext cx="2152733" cy="674485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7D6C9-19F2-4C25-AF8A-776D45883303}"/>
              </a:ext>
            </a:extLst>
          </p:cNvPr>
          <p:cNvCxnSpPr>
            <a:cxnSpLocks/>
          </p:cNvCxnSpPr>
          <p:nvPr/>
        </p:nvCxnSpPr>
        <p:spPr>
          <a:xfrm flipV="1">
            <a:off x="3635896" y="1897266"/>
            <a:ext cx="2664295" cy="1754604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7FC9B1A-470F-467E-BD14-177F31AF6AB7}"/>
              </a:ext>
            </a:extLst>
          </p:cNvPr>
          <p:cNvCxnSpPr/>
          <p:nvPr/>
        </p:nvCxnSpPr>
        <p:spPr>
          <a:xfrm>
            <a:off x="7657894" y="3219822"/>
            <a:ext cx="990364" cy="36004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41948CA7-4A0C-480E-A94F-EA7FAE3B4633}"/>
              </a:ext>
            </a:extLst>
          </p:cNvPr>
          <p:cNvSpPr/>
          <p:nvPr/>
        </p:nvSpPr>
        <p:spPr>
          <a:xfrm>
            <a:off x="6299613" y="2662025"/>
            <a:ext cx="2760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Eigenverbrauchs-</a:t>
            </a:r>
            <a:r>
              <a:rPr lang="de-DE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</a:t>
            </a:r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ptimierung</a:t>
            </a:r>
          </a:p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(Erhöhung Eigenverbrauch)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DF631DC-3ED6-4455-811E-71B8C16EEA1B}"/>
              </a:ext>
            </a:extLst>
          </p:cNvPr>
          <p:cNvCxnSpPr>
            <a:cxnSpLocks/>
          </p:cNvCxnSpPr>
          <p:nvPr/>
        </p:nvCxnSpPr>
        <p:spPr>
          <a:xfrm flipV="1">
            <a:off x="3635896" y="3193966"/>
            <a:ext cx="2699720" cy="531752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F96096E-D9E0-4D22-A3F0-A07EEFE9A245}"/>
              </a:ext>
            </a:extLst>
          </p:cNvPr>
          <p:cNvCxnSpPr>
            <a:cxnSpLocks/>
          </p:cNvCxnSpPr>
          <p:nvPr/>
        </p:nvCxnSpPr>
        <p:spPr>
          <a:xfrm>
            <a:off x="3635896" y="3795646"/>
            <a:ext cx="2664295" cy="637406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6C9121D1-45C6-497D-8078-DB19CD918650}"/>
              </a:ext>
            </a:extLst>
          </p:cNvPr>
          <p:cNvSpPr/>
          <p:nvPr/>
        </p:nvSpPr>
        <p:spPr>
          <a:xfrm>
            <a:off x="6717198" y="4766568"/>
            <a:ext cx="195438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Smart Ladestationen</a:t>
            </a:r>
          </a:p>
        </p:txBody>
      </p:sp>
    </p:spTree>
    <p:extLst>
      <p:ext uri="{BB962C8B-B14F-4D97-AF65-F5344CB8AC3E}">
        <p14:creationId xmlns:p14="http://schemas.microsoft.com/office/powerpoint/2010/main" val="13769513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3" grpId="0"/>
      <p:bldP spid="34" grpId="0"/>
    </p:bldLst>
  </p:timing>
</p:sld>
</file>

<file path=ppt/theme/theme1.xml><?xml version="1.0" encoding="utf-8"?>
<a:theme xmlns:a="http://schemas.openxmlformats.org/drawingml/2006/main" name="Vorlage_leer">
  <a:themeElements>
    <a:clrScheme name="A+W 2018">
      <a:dk1>
        <a:srgbClr val="00536F"/>
      </a:dk1>
      <a:lt1>
        <a:srgbClr val="F0F5F9"/>
      </a:lt1>
      <a:dk2>
        <a:srgbClr val="4A4A49"/>
      </a:dk2>
      <a:lt2>
        <a:srgbClr val="858585"/>
      </a:lt2>
      <a:accent1>
        <a:srgbClr val="009DE0"/>
      </a:accent1>
      <a:accent2>
        <a:srgbClr val="82A4BC"/>
      </a:accent2>
      <a:accent3>
        <a:srgbClr val="F0F5F9"/>
      </a:accent3>
      <a:accent4>
        <a:srgbClr val="702762"/>
      </a:accent4>
      <a:accent5>
        <a:srgbClr val="6CB6C3"/>
      </a:accent5>
      <a:accent6>
        <a:srgbClr val="00536F"/>
      </a:accent6>
      <a:hlink>
        <a:srgbClr val="009DE0"/>
      </a:hlink>
      <a:folHlink>
        <a:srgbClr val="009DE0"/>
      </a:folHlink>
    </a:clrScheme>
    <a:fontScheme name="Zusammengesetzt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F5F9"/>
        </a:solidFill>
        <a:ln w="12700"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12700">
          <a:noFill/>
          <a:miter lim="800000"/>
          <a:headEnd/>
          <a:tailEnd/>
        </a:ln>
        <a:effectLst/>
      </a:spPr>
      <a:bodyPr vert="horz" wrap="square" lIns="72000" tIns="72000" rIns="72000" bIns="72000" numCol="1" rtlCol="0" anchor="t" anchorCtr="0" compatLnSpc="1">
        <a:prstTxWarp prst="textNoShape">
          <a:avLst/>
        </a:prstTxWarp>
        <a:spAutoFit/>
      </a:bodyPr>
      <a:lstStyle>
        <a:defPPr algn="l">
          <a:defRPr dirty="0" smtClean="0">
            <a:solidFill>
              <a:srgbClr val="F0F5F9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er_16-9-Format_2020.potx" id="{0CB21CD3-AF1D-4334-AEE2-2B29AAE29BF2}" vid="{9DFEEEAD-B152-470D-A448-C809D4D1F603}"/>
    </a:ext>
  </a:extLst>
</a:theme>
</file>

<file path=ppt/theme/theme2.xml><?xml version="1.0" encoding="utf-8"?>
<a:theme xmlns:a="http://schemas.openxmlformats.org/drawingml/2006/main" name="1_Vorlage_leer">
  <a:themeElements>
    <a:clrScheme name="A+W">
      <a:dk1>
        <a:srgbClr val="000000"/>
      </a:dk1>
      <a:lt1>
        <a:sysClr val="window" lastClr="FFFFFF"/>
      </a:lt1>
      <a:dk2>
        <a:srgbClr val="7F7F7F"/>
      </a:dk2>
      <a:lt2>
        <a:srgbClr val="EEECE1"/>
      </a:lt2>
      <a:accent1>
        <a:srgbClr val="009EE3"/>
      </a:accent1>
      <a:accent2>
        <a:srgbClr val="0070C0"/>
      </a:accent2>
      <a:accent3>
        <a:srgbClr val="595959"/>
      </a:accent3>
      <a:accent4>
        <a:srgbClr val="F79646"/>
      </a:accent4>
      <a:accent5>
        <a:srgbClr val="C0504D"/>
      </a:accent5>
      <a:accent6>
        <a:srgbClr val="9BBB59"/>
      </a:accent6>
      <a:hlink>
        <a:srgbClr val="1F497D"/>
      </a:hlink>
      <a:folHlink>
        <a:srgbClr val="1F497D"/>
      </a:folHlink>
    </a:clrScheme>
    <a:fontScheme name="Zusammengesetzt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FE3"/>
        </a:solidFill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144000" tIns="0" rIns="0" bIns="0" numCol="1" rtlCol="0" anchor="t" anchorCtr="0" compatLnSpc="1">
        <a:prstTxWarp prst="textNoShape">
          <a:avLst/>
        </a:prstTxWarp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er_16-9-Format_2020.potx" id="{0CB21CD3-AF1D-4334-AEE2-2B29AAE29BF2}" vid="{46CAE71D-EC8B-4DFB-893E-A07EE74E68E9}"/>
    </a:ext>
  </a:ext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LongProperties xmlns="http://schemas.microsoft.com/office/2006/metadata/longPropertie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35E26D2EAF2C40AFEA76932BDAAFE3" ma:contentTypeVersion="8" ma:contentTypeDescription="Create a new document." ma:contentTypeScope="" ma:versionID="1847e8a16d8360eaec74ae4d74d9a9ea">
  <xsd:schema xmlns:xsd="http://www.w3.org/2001/XMLSchema" xmlns:xs="http://www.w3.org/2001/XMLSchema" xmlns:p="http://schemas.microsoft.com/office/2006/metadata/properties" xmlns:ns2="8317a186-fac5-4dc0-b727-540da314ba7f" targetNamespace="http://schemas.microsoft.com/office/2006/metadata/properties" ma:root="true" ma:fieldsID="4e22911347858fd009088a56b5eec04a" ns2:_="">
    <xsd:import namespace="8317a186-fac5-4dc0-b727-540da314ba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17a186-fac5-4dc0-b727-540da314ba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55FD43-99AC-4FF3-8E01-377AED5593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1BC559-01F0-43EB-9931-C56A002297FA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B92486CD-C16E-4F9D-A4E1-FF4A1532D76A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8317a186-fac5-4dc0-b727-540da314ba7f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0F2FA393-4553-4946-A4B1-E3DC7A938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17a186-fac5-4dc0-b727-540da314ba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1019</Words>
  <Application>Microsoft Office PowerPoint</Application>
  <PresentationFormat>Bildschirmpräsentation (16:9)</PresentationFormat>
  <Paragraphs>248</Paragraphs>
  <Slides>36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B Frutiger Bold</vt:lpstr>
      <vt:lpstr>Calibri</vt:lpstr>
      <vt:lpstr>Times New Roman</vt:lpstr>
      <vt:lpstr>Vorlage_leer</vt:lpstr>
      <vt:lpstr>1_Vorlage_leer</vt:lpstr>
      <vt:lpstr>PowerPoint-Präsentation</vt:lpstr>
      <vt:lpstr>Amstein + Walthert Gruppe</vt:lpstr>
      <vt:lpstr>Amstein + Walthert Standorte</vt:lpstr>
      <vt:lpstr>Amstein + Walthert Umsatz- und Mitarbeiterentwicklung</vt:lpstr>
      <vt:lpstr>Amstein + Walthert Team «Maur, Hubrainstrasse 44»</vt:lpstr>
      <vt:lpstr>Minergie Zertifizierung … und viel mehr</vt:lpstr>
      <vt:lpstr>ZEV – Zusammenschluss zum Eigenverbrauch</vt:lpstr>
      <vt:lpstr>PowerPoint-Präsentation</vt:lpstr>
      <vt:lpstr>PowerPoint-Präsentation</vt:lpstr>
      <vt:lpstr>PowerPoint-Präsentation</vt:lpstr>
      <vt:lpstr>Sole-Wasser-Wärmepumpe pro Haus</vt:lpstr>
      <vt:lpstr>kontrollierte Lüftung pro Wohneinheit</vt:lpstr>
      <vt:lpstr>Smart Metering</vt:lpstr>
      <vt:lpstr>Hausautomation - individuell</vt:lpstr>
      <vt:lpstr>Bedienung - inRoom, Remote</vt:lpstr>
      <vt:lpstr>Bedienung – inRoom Varianten</vt:lpstr>
      <vt:lpstr>Zentralbedienung - Hauseingang</vt:lpstr>
      <vt:lpstr>Wetterstation - Zentralsteuerung </vt:lpstr>
      <vt:lpstr>Türsprechstelle – über Mobile</vt:lpstr>
      <vt:lpstr>Heizung – individuelle Raumtemp</vt:lpstr>
      <vt:lpstr>Sonnenschutz – Einzel, Gesamt</vt:lpstr>
      <vt:lpstr>Beleuchtung - Inszenierung</vt:lpstr>
      <vt:lpstr>Beleuchtung – Schalten, Szenen</vt:lpstr>
      <vt:lpstr>Steckdosen – geschaltet, Szenen</vt:lpstr>
      <vt:lpstr>Einbaulautsprecher - Multiroom</vt:lpstr>
      <vt:lpstr>Sicherheit - Branddetektion</vt:lpstr>
      <vt:lpstr>Einbruchprävention - Simulation</vt:lpstr>
      <vt:lpstr>Einbruchprävention - Paniktaster</vt:lpstr>
      <vt:lpstr>Einbruchprävention - Kamera</vt:lpstr>
      <vt:lpstr>Smart Gardening - Wegweisung</vt:lpstr>
      <vt:lpstr>Smart Gardening - Inszenierung</vt:lpstr>
      <vt:lpstr>Smart Gardening - Beschallung</vt:lpstr>
      <vt:lpstr>Smart Gardening - Pflege</vt:lpstr>
      <vt:lpstr>Sprachsteuerung - Alexa</vt:lpstr>
      <vt:lpstr>Modular, individuell erweiterbar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Weber Markus</dc:creator>
  <cp:lastModifiedBy>Weber Markus</cp:lastModifiedBy>
  <cp:revision>2</cp:revision>
  <dcterms:created xsi:type="dcterms:W3CDTF">2021-01-17T12:01:41Z</dcterms:created>
  <dcterms:modified xsi:type="dcterms:W3CDTF">2021-07-19T08:15:14Z</dcterms:modified>
</cp:coreProperties>
</file>